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0" r:id="rId1"/>
  </p:sldMasterIdLst>
  <p:notesMasterIdLst>
    <p:notesMasterId r:id="rId57"/>
  </p:notesMasterIdLst>
  <p:sldIdLst>
    <p:sldId id="297" r:id="rId2"/>
    <p:sldId id="307" r:id="rId3"/>
    <p:sldId id="309" r:id="rId4"/>
    <p:sldId id="310" r:id="rId5"/>
    <p:sldId id="311" r:id="rId6"/>
    <p:sldId id="278" r:id="rId7"/>
    <p:sldId id="279" r:id="rId8"/>
    <p:sldId id="313" r:id="rId9"/>
    <p:sldId id="314" r:id="rId10"/>
    <p:sldId id="315" r:id="rId11"/>
    <p:sldId id="316" r:id="rId12"/>
    <p:sldId id="317" r:id="rId13"/>
    <p:sldId id="328" r:id="rId14"/>
    <p:sldId id="318" r:id="rId15"/>
    <p:sldId id="319" r:id="rId16"/>
    <p:sldId id="320" r:id="rId17"/>
    <p:sldId id="332" r:id="rId18"/>
    <p:sldId id="333" r:id="rId19"/>
    <p:sldId id="282" r:id="rId20"/>
    <p:sldId id="283" r:id="rId21"/>
    <p:sldId id="296" r:id="rId22"/>
    <p:sldId id="258" r:id="rId23"/>
    <p:sldId id="291" r:id="rId24"/>
    <p:sldId id="285" r:id="rId25"/>
    <p:sldId id="289" r:id="rId26"/>
    <p:sldId id="259" r:id="rId27"/>
    <p:sldId id="262" r:id="rId28"/>
    <p:sldId id="260" r:id="rId29"/>
    <p:sldId id="261" r:id="rId30"/>
    <p:sldId id="263" r:id="rId31"/>
    <p:sldId id="265" r:id="rId32"/>
    <p:sldId id="303" r:id="rId33"/>
    <p:sldId id="292" r:id="rId34"/>
    <p:sldId id="284" r:id="rId35"/>
    <p:sldId id="293" r:id="rId36"/>
    <p:sldId id="302" r:id="rId37"/>
    <p:sldId id="294" r:id="rId38"/>
    <p:sldId id="295" r:id="rId39"/>
    <p:sldId id="304" r:id="rId40"/>
    <p:sldId id="287" r:id="rId41"/>
    <p:sldId id="298" r:id="rId42"/>
    <p:sldId id="300" r:id="rId43"/>
    <p:sldId id="305" r:id="rId44"/>
    <p:sldId id="266" r:id="rId45"/>
    <p:sldId id="288" r:id="rId46"/>
    <p:sldId id="312" r:id="rId47"/>
    <p:sldId id="322" r:id="rId48"/>
    <p:sldId id="323" r:id="rId49"/>
    <p:sldId id="324" r:id="rId50"/>
    <p:sldId id="325" r:id="rId51"/>
    <p:sldId id="321" r:id="rId52"/>
    <p:sldId id="329" r:id="rId53"/>
    <p:sldId id="330" r:id="rId54"/>
    <p:sldId id="331" r:id="rId55"/>
    <p:sldId id="334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950" autoAdjust="0"/>
  </p:normalViewPr>
  <p:slideViewPr>
    <p:cSldViewPr snapToGrid="0" snapToObjects="1">
      <p:cViewPr varScale="1">
        <p:scale>
          <a:sx n="70" d="100"/>
          <a:sy n="70" d="100"/>
        </p:scale>
        <p:origin x="-176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interSettings" Target="printerSettings/printerSettings1.bin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6A4838-1151-BF4D-A3C7-ED3FED84552D}" type="doc">
      <dgm:prSet loTypeId="urn:microsoft.com/office/officeart/2005/8/layout/target1" loCatId="relationship" qsTypeId="urn:microsoft.com/office/officeart/2005/8/quickstyle/simple4" qsCatId="simple" csTypeId="urn:microsoft.com/office/officeart/2005/8/colors/accent1_2" csCatId="accent1" phldr="1"/>
      <dgm:spPr/>
    </dgm:pt>
    <dgm:pt modelId="{7C86B702-6105-BB4C-96E9-275AAEDCEFC4}">
      <dgm:prSet phldrT="[Text]"/>
      <dgm:spPr/>
      <dgm:t>
        <a:bodyPr/>
        <a:lstStyle/>
        <a:p>
          <a:r>
            <a:rPr lang="en-US" dirty="0" smtClean="0"/>
            <a:t>Data</a:t>
          </a:r>
          <a:endParaRPr lang="en-US" dirty="0"/>
        </a:p>
      </dgm:t>
    </dgm:pt>
    <dgm:pt modelId="{57F6A8CF-3586-894E-9E5E-9F26BBC09F94}" type="parTrans" cxnId="{EE736968-8694-F542-8EA8-7CA85662CA91}">
      <dgm:prSet/>
      <dgm:spPr/>
      <dgm:t>
        <a:bodyPr/>
        <a:lstStyle/>
        <a:p>
          <a:endParaRPr lang="en-US"/>
        </a:p>
      </dgm:t>
    </dgm:pt>
    <dgm:pt modelId="{59582B0F-B0D0-3744-B948-C03B6B06D1D3}" type="sibTrans" cxnId="{EE736968-8694-F542-8EA8-7CA85662CA91}">
      <dgm:prSet/>
      <dgm:spPr/>
      <dgm:t>
        <a:bodyPr/>
        <a:lstStyle/>
        <a:p>
          <a:endParaRPr lang="en-US"/>
        </a:p>
      </dgm:t>
    </dgm:pt>
    <dgm:pt modelId="{35ECC02E-B77A-EC4B-B139-703AE390C1EF}">
      <dgm:prSet phldrT="[Text]"/>
      <dgm:spPr/>
      <dgm:t>
        <a:bodyPr/>
        <a:lstStyle/>
        <a:p>
          <a:r>
            <a:rPr lang="en-US" dirty="0" smtClean="0"/>
            <a:t>Harvest</a:t>
          </a:r>
          <a:endParaRPr lang="en-US" dirty="0"/>
        </a:p>
      </dgm:t>
    </dgm:pt>
    <dgm:pt modelId="{DE766CAD-0C64-0F4C-A937-7A0928EAF88E}" type="parTrans" cxnId="{3391AD98-CA54-0A4D-81BE-6D04C88CCBD0}">
      <dgm:prSet/>
      <dgm:spPr/>
      <dgm:t>
        <a:bodyPr/>
        <a:lstStyle/>
        <a:p>
          <a:endParaRPr lang="en-US"/>
        </a:p>
      </dgm:t>
    </dgm:pt>
    <dgm:pt modelId="{91AF83F3-BF87-3E44-B42C-82492D7AE231}" type="sibTrans" cxnId="{3391AD98-CA54-0A4D-81BE-6D04C88CCBD0}">
      <dgm:prSet/>
      <dgm:spPr/>
      <dgm:t>
        <a:bodyPr/>
        <a:lstStyle/>
        <a:p>
          <a:endParaRPr lang="en-US"/>
        </a:p>
      </dgm:t>
    </dgm:pt>
    <dgm:pt modelId="{CA8EBECB-9235-2D42-94A2-F7B3148450CF}">
      <dgm:prSet phldrT="[Text]"/>
      <dgm:spPr/>
      <dgm:t>
        <a:bodyPr/>
        <a:lstStyle/>
        <a:p>
          <a:r>
            <a:rPr lang="en-US" dirty="0" smtClean="0"/>
            <a:t>Analyze</a:t>
          </a:r>
          <a:endParaRPr lang="en-US" dirty="0"/>
        </a:p>
      </dgm:t>
    </dgm:pt>
    <dgm:pt modelId="{C59B4CA4-AD51-EA42-BD04-48C3E2E7CC97}" type="parTrans" cxnId="{27C2093C-620A-8C41-9C1D-C0B2D0A158B4}">
      <dgm:prSet/>
      <dgm:spPr/>
      <dgm:t>
        <a:bodyPr/>
        <a:lstStyle/>
        <a:p>
          <a:endParaRPr lang="en-US"/>
        </a:p>
      </dgm:t>
    </dgm:pt>
    <dgm:pt modelId="{E43896DA-A44B-F341-9B34-77290E267425}" type="sibTrans" cxnId="{27C2093C-620A-8C41-9C1D-C0B2D0A158B4}">
      <dgm:prSet/>
      <dgm:spPr/>
      <dgm:t>
        <a:bodyPr/>
        <a:lstStyle/>
        <a:p>
          <a:endParaRPr lang="en-US"/>
        </a:p>
      </dgm:t>
    </dgm:pt>
    <dgm:pt modelId="{5CC68CDC-4C5C-874C-8299-521EECCE6807}" type="pres">
      <dgm:prSet presAssocID="{D76A4838-1151-BF4D-A3C7-ED3FED84552D}" presName="composite" presStyleCnt="0">
        <dgm:presLayoutVars>
          <dgm:chMax val="5"/>
          <dgm:dir/>
          <dgm:resizeHandles val="exact"/>
        </dgm:presLayoutVars>
      </dgm:prSet>
      <dgm:spPr/>
    </dgm:pt>
    <dgm:pt modelId="{0C2AE257-B4F9-9A44-B107-FEDA608FDF19}" type="pres">
      <dgm:prSet presAssocID="{7C86B702-6105-BB4C-96E9-275AAEDCEFC4}" presName="circle1" presStyleLbl="lnNode1" presStyleIdx="0" presStyleCnt="3"/>
      <dgm:spPr/>
    </dgm:pt>
    <dgm:pt modelId="{EE2567D3-098B-D544-A299-0EFA84D618A9}" type="pres">
      <dgm:prSet presAssocID="{7C86B702-6105-BB4C-96E9-275AAEDCEFC4}" presName="text1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8E4E98-5F8C-1443-8880-1896748B633A}" type="pres">
      <dgm:prSet presAssocID="{7C86B702-6105-BB4C-96E9-275AAEDCEFC4}" presName="line1" presStyleLbl="callout" presStyleIdx="0" presStyleCnt="6"/>
      <dgm:spPr/>
    </dgm:pt>
    <dgm:pt modelId="{06D49576-67CD-7943-A2EC-BF8ED51EB6A9}" type="pres">
      <dgm:prSet presAssocID="{7C86B702-6105-BB4C-96E9-275AAEDCEFC4}" presName="d1" presStyleLbl="callout" presStyleIdx="1" presStyleCnt="6"/>
      <dgm:spPr/>
    </dgm:pt>
    <dgm:pt modelId="{322780C4-A933-6646-B1BB-47A3E2213444}" type="pres">
      <dgm:prSet presAssocID="{35ECC02E-B77A-EC4B-B139-703AE390C1EF}" presName="circle2" presStyleLbl="lnNode1" presStyleIdx="1" presStyleCnt="3"/>
      <dgm:spPr/>
    </dgm:pt>
    <dgm:pt modelId="{403485D8-1898-B546-A6A9-60E124754DC5}" type="pres">
      <dgm:prSet presAssocID="{35ECC02E-B77A-EC4B-B139-703AE390C1EF}" presName="text2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62DFF8-7C93-0546-9F94-65D31F5A3260}" type="pres">
      <dgm:prSet presAssocID="{35ECC02E-B77A-EC4B-B139-703AE390C1EF}" presName="line2" presStyleLbl="callout" presStyleIdx="2" presStyleCnt="6"/>
      <dgm:spPr/>
    </dgm:pt>
    <dgm:pt modelId="{B233260B-5B85-8846-AE9D-7F26E5793AA3}" type="pres">
      <dgm:prSet presAssocID="{35ECC02E-B77A-EC4B-B139-703AE390C1EF}" presName="d2" presStyleLbl="callout" presStyleIdx="3" presStyleCnt="6"/>
      <dgm:spPr/>
    </dgm:pt>
    <dgm:pt modelId="{5ED66C89-BF43-ED4B-8DA7-B98BD720E6C3}" type="pres">
      <dgm:prSet presAssocID="{CA8EBECB-9235-2D42-94A2-F7B3148450CF}" presName="circle3" presStyleLbl="lnNode1" presStyleIdx="2" presStyleCnt="3"/>
      <dgm:spPr/>
    </dgm:pt>
    <dgm:pt modelId="{65D40337-2482-6A4E-AD6F-172A6A0D7404}" type="pres">
      <dgm:prSet presAssocID="{CA8EBECB-9235-2D42-94A2-F7B3148450CF}" presName="text3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E465A3-A9AC-F648-9787-8108647C2958}" type="pres">
      <dgm:prSet presAssocID="{CA8EBECB-9235-2D42-94A2-F7B3148450CF}" presName="line3" presStyleLbl="callout" presStyleIdx="4" presStyleCnt="6"/>
      <dgm:spPr/>
    </dgm:pt>
    <dgm:pt modelId="{F943CED8-D40A-F94C-9FCF-9E94722D5B24}" type="pres">
      <dgm:prSet presAssocID="{CA8EBECB-9235-2D42-94A2-F7B3148450CF}" presName="d3" presStyleLbl="callout" presStyleIdx="5" presStyleCnt="6"/>
      <dgm:spPr/>
    </dgm:pt>
  </dgm:ptLst>
  <dgm:cxnLst>
    <dgm:cxn modelId="{C010EC93-4E1B-3940-8F86-4B5E39CFA360}" type="presOf" srcId="{CA8EBECB-9235-2D42-94A2-F7B3148450CF}" destId="{65D40337-2482-6A4E-AD6F-172A6A0D7404}" srcOrd="0" destOrd="0" presId="urn:microsoft.com/office/officeart/2005/8/layout/target1"/>
    <dgm:cxn modelId="{3391AD98-CA54-0A4D-81BE-6D04C88CCBD0}" srcId="{D76A4838-1151-BF4D-A3C7-ED3FED84552D}" destId="{35ECC02E-B77A-EC4B-B139-703AE390C1EF}" srcOrd="1" destOrd="0" parTransId="{DE766CAD-0C64-0F4C-A937-7A0928EAF88E}" sibTransId="{91AF83F3-BF87-3E44-B42C-82492D7AE231}"/>
    <dgm:cxn modelId="{799E3B33-DCA4-064D-9C91-4EDDD3AD2FE8}" type="presOf" srcId="{7C86B702-6105-BB4C-96E9-275AAEDCEFC4}" destId="{EE2567D3-098B-D544-A299-0EFA84D618A9}" srcOrd="0" destOrd="0" presId="urn:microsoft.com/office/officeart/2005/8/layout/target1"/>
    <dgm:cxn modelId="{27C2093C-620A-8C41-9C1D-C0B2D0A158B4}" srcId="{D76A4838-1151-BF4D-A3C7-ED3FED84552D}" destId="{CA8EBECB-9235-2D42-94A2-F7B3148450CF}" srcOrd="2" destOrd="0" parTransId="{C59B4CA4-AD51-EA42-BD04-48C3E2E7CC97}" sibTransId="{E43896DA-A44B-F341-9B34-77290E267425}"/>
    <dgm:cxn modelId="{EA71D7D0-9AA2-C444-ACBF-182708DC4060}" type="presOf" srcId="{35ECC02E-B77A-EC4B-B139-703AE390C1EF}" destId="{403485D8-1898-B546-A6A9-60E124754DC5}" srcOrd="0" destOrd="0" presId="urn:microsoft.com/office/officeart/2005/8/layout/target1"/>
    <dgm:cxn modelId="{EE736968-8694-F542-8EA8-7CA85662CA91}" srcId="{D76A4838-1151-BF4D-A3C7-ED3FED84552D}" destId="{7C86B702-6105-BB4C-96E9-275AAEDCEFC4}" srcOrd="0" destOrd="0" parTransId="{57F6A8CF-3586-894E-9E5E-9F26BBC09F94}" sibTransId="{59582B0F-B0D0-3744-B948-C03B6B06D1D3}"/>
    <dgm:cxn modelId="{BC6CB9C2-E923-FC47-944F-2747BB9DFE01}" type="presOf" srcId="{D76A4838-1151-BF4D-A3C7-ED3FED84552D}" destId="{5CC68CDC-4C5C-874C-8299-521EECCE6807}" srcOrd="0" destOrd="0" presId="urn:microsoft.com/office/officeart/2005/8/layout/target1"/>
    <dgm:cxn modelId="{5D5ED1E7-35F5-0847-912A-37951E6B924B}" type="presParOf" srcId="{5CC68CDC-4C5C-874C-8299-521EECCE6807}" destId="{0C2AE257-B4F9-9A44-B107-FEDA608FDF19}" srcOrd="0" destOrd="0" presId="urn:microsoft.com/office/officeart/2005/8/layout/target1"/>
    <dgm:cxn modelId="{5D4C1916-497B-A846-82E8-1AF22313F944}" type="presParOf" srcId="{5CC68CDC-4C5C-874C-8299-521EECCE6807}" destId="{EE2567D3-098B-D544-A299-0EFA84D618A9}" srcOrd="1" destOrd="0" presId="urn:microsoft.com/office/officeart/2005/8/layout/target1"/>
    <dgm:cxn modelId="{737D381C-6F73-FA40-86B2-33638626F7A7}" type="presParOf" srcId="{5CC68CDC-4C5C-874C-8299-521EECCE6807}" destId="{6A8E4E98-5F8C-1443-8880-1896748B633A}" srcOrd="2" destOrd="0" presId="urn:microsoft.com/office/officeart/2005/8/layout/target1"/>
    <dgm:cxn modelId="{0B6A4E48-62EA-D648-B1F9-645D9C02EDF3}" type="presParOf" srcId="{5CC68CDC-4C5C-874C-8299-521EECCE6807}" destId="{06D49576-67CD-7943-A2EC-BF8ED51EB6A9}" srcOrd="3" destOrd="0" presId="urn:microsoft.com/office/officeart/2005/8/layout/target1"/>
    <dgm:cxn modelId="{C029B485-E184-F243-8FC3-2E559854F47D}" type="presParOf" srcId="{5CC68CDC-4C5C-874C-8299-521EECCE6807}" destId="{322780C4-A933-6646-B1BB-47A3E2213444}" srcOrd="4" destOrd="0" presId="urn:microsoft.com/office/officeart/2005/8/layout/target1"/>
    <dgm:cxn modelId="{BD902011-A384-D548-BC9B-B4B3C10CDAF5}" type="presParOf" srcId="{5CC68CDC-4C5C-874C-8299-521EECCE6807}" destId="{403485D8-1898-B546-A6A9-60E124754DC5}" srcOrd="5" destOrd="0" presId="urn:microsoft.com/office/officeart/2005/8/layout/target1"/>
    <dgm:cxn modelId="{F2A584B8-CBB4-D64C-B76D-5FDF9831F1B5}" type="presParOf" srcId="{5CC68CDC-4C5C-874C-8299-521EECCE6807}" destId="{1862DFF8-7C93-0546-9F94-65D31F5A3260}" srcOrd="6" destOrd="0" presId="urn:microsoft.com/office/officeart/2005/8/layout/target1"/>
    <dgm:cxn modelId="{A0EB3363-5864-304D-A846-5061AC6C1DB5}" type="presParOf" srcId="{5CC68CDC-4C5C-874C-8299-521EECCE6807}" destId="{B233260B-5B85-8846-AE9D-7F26E5793AA3}" srcOrd="7" destOrd="0" presId="urn:microsoft.com/office/officeart/2005/8/layout/target1"/>
    <dgm:cxn modelId="{2B0A89B8-3070-B841-9321-7D73F9755321}" type="presParOf" srcId="{5CC68CDC-4C5C-874C-8299-521EECCE6807}" destId="{5ED66C89-BF43-ED4B-8DA7-B98BD720E6C3}" srcOrd="8" destOrd="0" presId="urn:microsoft.com/office/officeart/2005/8/layout/target1"/>
    <dgm:cxn modelId="{81900FFC-AACD-9A42-A863-1F54E5ACCC00}" type="presParOf" srcId="{5CC68CDC-4C5C-874C-8299-521EECCE6807}" destId="{65D40337-2482-6A4E-AD6F-172A6A0D7404}" srcOrd="9" destOrd="0" presId="urn:microsoft.com/office/officeart/2005/8/layout/target1"/>
    <dgm:cxn modelId="{CC2580A3-ED09-2E4F-93DD-CF5D71BFFEF8}" type="presParOf" srcId="{5CC68CDC-4C5C-874C-8299-521EECCE6807}" destId="{CBE465A3-A9AC-F648-9787-8108647C2958}" srcOrd="10" destOrd="0" presId="urn:microsoft.com/office/officeart/2005/8/layout/target1"/>
    <dgm:cxn modelId="{44966DCA-0C10-674C-92B8-1298FEF7C457}" type="presParOf" srcId="{5CC68CDC-4C5C-874C-8299-521EECCE6807}" destId="{F943CED8-D40A-F94C-9FCF-9E94722D5B24}" srcOrd="11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6A4838-1151-BF4D-A3C7-ED3FED84552D}" type="doc">
      <dgm:prSet loTypeId="urn:microsoft.com/office/officeart/2005/8/layout/target1" loCatId="relationship" qsTypeId="urn:microsoft.com/office/officeart/2005/8/quickstyle/simple4" qsCatId="simple" csTypeId="urn:microsoft.com/office/officeart/2005/8/colors/accent1_2" csCatId="accent1" phldr="1"/>
      <dgm:spPr/>
    </dgm:pt>
    <dgm:pt modelId="{7C86B702-6105-BB4C-96E9-275AAEDCEFC4}">
      <dgm:prSet phldrT="[Text]"/>
      <dgm:spPr/>
      <dgm:t>
        <a:bodyPr/>
        <a:lstStyle/>
        <a:p>
          <a:r>
            <a:rPr lang="en-US" dirty="0" smtClean="0"/>
            <a:t>Data</a:t>
          </a:r>
          <a:endParaRPr lang="en-US" dirty="0"/>
        </a:p>
      </dgm:t>
    </dgm:pt>
    <dgm:pt modelId="{57F6A8CF-3586-894E-9E5E-9F26BBC09F94}" type="parTrans" cxnId="{EE736968-8694-F542-8EA8-7CA85662CA91}">
      <dgm:prSet/>
      <dgm:spPr/>
      <dgm:t>
        <a:bodyPr/>
        <a:lstStyle/>
        <a:p>
          <a:endParaRPr lang="en-US"/>
        </a:p>
      </dgm:t>
    </dgm:pt>
    <dgm:pt modelId="{59582B0F-B0D0-3744-B948-C03B6B06D1D3}" type="sibTrans" cxnId="{EE736968-8694-F542-8EA8-7CA85662CA91}">
      <dgm:prSet/>
      <dgm:spPr/>
      <dgm:t>
        <a:bodyPr/>
        <a:lstStyle/>
        <a:p>
          <a:endParaRPr lang="en-US"/>
        </a:p>
      </dgm:t>
    </dgm:pt>
    <dgm:pt modelId="{35ECC02E-B77A-EC4B-B139-703AE390C1EF}">
      <dgm:prSet phldrT="[Text]"/>
      <dgm:spPr/>
      <dgm:t>
        <a:bodyPr/>
        <a:lstStyle/>
        <a:p>
          <a:r>
            <a:rPr lang="en-US" dirty="0" smtClean="0"/>
            <a:t>Harvest</a:t>
          </a:r>
          <a:endParaRPr lang="en-US" dirty="0"/>
        </a:p>
      </dgm:t>
    </dgm:pt>
    <dgm:pt modelId="{DE766CAD-0C64-0F4C-A937-7A0928EAF88E}" type="parTrans" cxnId="{3391AD98-CA54-0A4D-81BE-6D04C88CCBD0}">
      <dgm:prSet/>
      <dgm:spPr/>
      <dgm:t>
        <a:bodyPr/>
        <a:lstStyle/>
        <a:p>
          <a:endParaRPr lang="en-US"/>
        </a:p>
      </dgm:t>
    </dgm:pt>
    <dgm:pt modelId="{91AF83F3-BF87-3E44-B42C-82492D7AE231}" type="sibTrans" cxnId="{3391AD98-CA54-0A4D-81BE-6D04C88CCBD0}">
      <dgm:prSet/>
      <dgm:spPr/>
      <dgm:t>
        <a:bodyPr/>
        <a:lstStyle/>
        <a:p>
          <a:endParaRPr lang="en-US"/>
        </a:p>
      </dgm:t>
    </dgm:pt>
    <dgm:pt modelId="{CA8EBECB-9235-2D42-94A2-F7B3148450CF}">
      <dgm:prSet phldrT="[Text]"/>
      <dgm:spPr/>
      <dgm:t>
        <a:bodyPr/>
        <a:lstStyle/>
        <a:p>
          <a:r>
            <a:rPr lang="en-US" dirty="0" smtClean="0"/>
            <a:t>Analyze</a:t>
          </a:r>
          <a:endParaRPr lang="en-US" dirty="0"/>
        </a:p>
      </dgm:t>
    </dgm:pt>
    <dgm:pt modelId="{C59B4CA4-AD51-EA42-BD04-48C3E2E7CC97}" type="parTrans" cxnId="{27C2093C-620A-8C41-9C1D-C0B2D0A158B4}">
      <dgm:prSet/>
      <dgm:spPr/>
      <dgm:t>
        <a:bodyPr/>
        <a:lstStyle/>
        <a:p>
          <a:endParaRPr lang="en-US"/>
        </a:p>
      </dgm:t>
    </dgm:pt>
    <dgm:pt modelId="{E43896DA-A44B-F341-9B34-77290E267425}" type="sibTrans" cxnId="{27C2093C-620A-8C41-9C1D-C0B2D0A158B4}">
      <dgm:prSet/>
      <dgm:spPr/>
      <dgm:t>
        <a:bodyPr/>
        <a:lstStyle/>
        <a:p>
          <a:endParaRPr lang="en-US"/>
        </a:p>
      </dgm:t>
    </dgm:pt>
    <dgm:pt modelId="{5CC68CDC-4C5C-874C-8299-521EECCE6807}" type="pres">
      <dgm:prSet presAssocID="{D76A4838-1151-BF4D-A3C7-ED3FED84552D}" presName="composite" presStyleCnt="0">
        <dgm:presLayoutVars>
          <dgm:chMax val="5"/>
          <dgm:dir/>
          <dgm:resizeHandles val="exact"/>
        </dgm:presLayoutVars>
      </dgm:prSet>
      <dgm:spPr/>
    </dgm:pt>
    <dgm:pt modelId="{0C2AE257-B4F9-9A44-B107-FEDA608FDF19}" type="pres">
      <dgm:prSet presAssocID="{7C86B702-6105-BB4C-96E9-275AAEDCEFC4}" presName="circle1" presStyleLbl="lnNode1" presStyleIdx="0" presStyleCnt="3"/>
      <dgm:spPr>
        <a:solidFill>
          <a:srgbClr val="FF0000"/>
        </a:solidFill>
      </dgm:spPr>
    </dgm:pt>
    <dgm:pt modelId="{EE2567D3-098B-D544-A299-0EFA84D618A9}" type="pres">
      <dgm:prSet presAssocID="{7C86B702-6105-BB4C-96E9-275AAEDCEFC4}" presName="text1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8E4E98-5F8C-1443-8880-1896748B633A}" type="pres">
      <dgm:prSet presAssocID="{7C86B702-6105-BB4C-96E9-275AAEDCEFC4}" presName="line1" presStyleLbl="callout" presStyleIdx="0" presStyleCnt="6"/>
      <dgm:spPr/>
    </dgm:pt>
    <dgm:pt modelId="{06D49576-67CD-7943-A2EC-BF8ED51EB6A9}" type="pres">
      <dgm:prSet presAssocID="{7C86B702-6105-BB4C-96E9-275AAEDCEFC4}" presName="d1" presStyleLbl="callout" presStyleIdx="1" presStyleCnt="6"/>
      <dgm:spPr/>
    </dgm:pt>
    <dgm:pt modelId="{322780C4-A933-6646-B1BB-47A3E2213444}" type="pres">
      <dgm:prSet presAssocID="{35ECC02E-B77A-EC4B-B139-703AE390C1EF}" presName="circle2" presStyleLbl="lnNode1" presStyleIdx="1" presStyleCnt="3"/>
      <dgm:spPr/>
    </dgm:pt>
    <dgm:pt modelId="{403485D8-1898-B546-A6A9-60E124754DC5}" type="pres">
      <dgm:prSet presAssocID="{35ECC02E-B77A-EC4B-B139-703AE390C1EF}" presName="text2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62DFF8-7C93-0546-9F94-65D31F5A3260}" type="pres">
      <dgm:prSet presAssocID="{35ECC02E-B77A-EC4B-B139-703AE390C1EF}" presName="line2" presStyleLbl="callout" presStyleIdx="2" presStyleCnt="6"/>
      <dgm:spPr/>
    </dgm:pt>
    <dgm:pt modelId="{B233260B-5B85-8846-AE9D-7F26E5793AA3}" type="pres">
      <dgm:prSet presAssocID="{35ECC02E-B77A-EC4B-B139-703AE390C1EF}" presName="d2" presStyleLbl="callout" presStyleIdx="3" presStyleCnt="6"/>
      <dgm:spPr/>
    </dgm:pt>
    <dgm:pt modelId="{5ED66C89-BF43-ED4B-8DA7-B98BD720E6C3}" type="pres">
      <dgm:prSet presAssocID="{CA8EBECB-9235-2D42-94A2-F7B3148450CF}" presName="circle3" presStyleLbl="lnNode1" presStyleIdx="2" presStyleCnt="3"/>
      <dgm:spPr/>
    </dgm:pt>
    <dgm:pt modelId="{65D40337-2482-6A4E-AD6F-172A6A0D7404}" type="pres">
      <dgm:prSet presAssocID="{CA8EBECB-9235-2D42-94A2-F7B3148450CF}" presName="text3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E465A3-A9AC-F648-9787-8108647C2958}" type="pres">
      <dgm:prSet presAssocID="{CA8EBECB-9235-2D42-94A2-F7B3148450CF}" presName="line3" presStyleLbl="callout" presStyleIdx="4" presStyleCnt="6"/>
      <dgm:spPr/>
    </dgm:pt>
    <dgm:pt modelId="{F943CED8-D40A-F94C-9FCF-9E94722D5B24}" type="pres">
      <dgm:prSet presAssocID="{CA8EBECB-9235-2D42-94A2-F7B3148450CF}" presName="d3" presStyleLbl="callout" presStyleIdx="5" presStyleCnt="6"/>
      <dgm:spPr/>
    </dgm:pt>
  </dgm:ptLst>
  <dgm:cxnLst>
    <dgm:cxn modelId="{3391AD98-CA54-0A4D-81BE-6D04C88CCBD0}" srcId="{D76A4838-1151-BF4D-A3C7-ED3FED84552D}" destId="{35ECC02E-B77A-EC4B-B139-703AE390C1EF}" srcOrd="1" destOrd="0" parTransId="{DE766CAD-0C64-0F4C-A937-7A0928EAF88E}" sibTransId="{91AF83F3-BF87-3E44-B42C-82492D7AE231}"/>
    <dgm:cxn modelId="{D033A489-E490-3E4A-8738-B4187CC4B88D}" type="presOf" srcId="{D76A4838-1151-BF4D-A3C7-ED3FED84552D}" destId="{5CC68CDC-4C5C-874C-8299-521EECCE6807}" srcOrd="0" destOrd="0" presId="urn:microsoft.com/office/officeart/2005/8/layout/target1"/>
    <dgm:cxn modelId="{668C80F2-DCEA-A249-824C-DDD6BBC3B534}" type="presOf" srcId="{CA8EBECB-9235-2D42-94A2-F7B3148450CF}" destId="{65D40337-2482-6A4E-AD6F-172A6A0D7404}" srcOrd="0" destOrd="0" presId="urn:microsoft.com/office/officeart/2005/8/layout/target1"/>
    <dgm:cxn modelId="{27C2093C-620A-8C41-9C1D-C0B2D0A158B4}" srcId="{D76A4838-1151-BF4D-A3C7-ED3FED84552D}" destId="{CA8EBECB-9235-2D42-94A2-F7B3148450CF}" srcOrd="2" destOrd="0" parTransId="{C59B4CA4-AD51-EA42-BD04-48C3E2E7CC97}" sibTransId="{E43896DA-A44B-F341-9B34-77290E267425}"/>
    <dgm:cxn modelId="{301A8875-5D5F-544B-B7FD-79571F37F0F3}" type="presOf" srcId="{35ECC02E-B77A-EC4B-B139-703AE390C1EF}" destId="{403485D8-1898-B546-A6A9-60E124754DC5}" srcOrd="0" destOrd="0" presId="urn:microsoft.com/office/officeart/2005/8/layout/target1"/>
    <dgm:cxn modelId="{EE736968-8694-F542-8EA8-7CA85662CA91}" srcId="{D76A4838-1151-BF4D-A3C7-ED3FED84552D}" destId="{7C86B702-6105-BB4C-96E9-275AAEDCEFC4}" srcOrd="0" destOrd="0" parTransId="{57F6A8CF-3586-894E-9E5E-9F26BBC09F94}" sibTransId="{59582B0F-B0D0-3744-B948-C03B6B06D1D3}"/>
    <dgm:cxn modelId="{8F535E8B-08B1-4F44-A640-7D5D80450720}" type="presOf" srcId="{7C86B702-6105-BB4C-96E9-275AAEDCEFC4}" destId="{EE2567D3-098B-D544-A299-0EFA84D618A9}" srcOrd="0" destOrd="0" presId="urn:microsoft.com/office/officeart/2005/8/layout/target1"/>
    <dgm:cxn modelId="{B62E51BC-2C24-1745-BA56-0A0F70F4502D}" type="presParOf" srcId="{5CC68CDC-4C5C-874C-8299-521EECCE6807}" destId="{0C2AE257-B4F9-9A44-B107-FEDA608FDF19}" srcOrd="0" destOrd="0" presId="urn:microsoft.com/office/officeart/2005/8/layout/target1"/>
    <dgm:cxn modelId="{0DADA9ED-A491-014C-8E27-07BA66A0869C}" type="presParOf" srcId="{5CC68CDC-4C5C-874C-8299-521EECCE6807}" destId="{EE2567D3-098B-D544-A299-0EFA84D618A9}" srcOrd="1" destOrd="0" presId="urn:microsoft.com/office/officeart/2005/8/layout/target1"/>
    <dgm:cxn modelId="{787F9C4B-797B-C14E-9D14-DF66D1222E6E}" type="presParOf" srcId="{5CC68CDC-4C5C-874C-8299-521EECCE6807}" destId="{6A8E4E98-5F8C-1443-8880-1896748B633A}" srcOrd="2" destOrd="0" presId="urn:microsoft.com/office/officeart/2005/8/layout/target1"/>
    <dgm:cxn modelId="{DD3A4D87-A1DA-2D48-84A7-F2608F7FBBCC}" type="presParOf" srcId="{5CC68CDC-4C5C-874C-8299-521EECCE6807}" destId="{06D49576-67CD-7943-A2EC-BF8ED51EB6A9}" srcOrd="3" destOrd="0" presId="urn:microsoft.com/office/officeart/2005/8/layout/target1"/>
    <dgm:cxn modelId="{CE18B5D8-3DB2-9240-A2FD-D91016545E70}" type="presParOf" srcId="{5CC68CDC-4C5C-874C-8299-521EECCE6807}" destId="{322780C4-A933-6646-B1BB-47A3E2213444}" srcOrd="4" destOrd="0" presId="urn:microsoft.com/office/officeart/2005/8/layout/target1"/>
    <dgm:cxn modelId="{2E61BD18-DD5B-EF48-ABE4-329E5D621551}" type="presParOf" srcId="{5CC68CDC-4C5C-874C-8299-521EECCE6807}" destId="{403485D8-1898-B546-A6A9-60E124754DC5}" srcOrd="5" destOrd="0" presId="urn:microsoft.com/office/officeart/2005/8/layout/target1"/>
    <dgm:cxn modelId="{A7E19E80-0550-E144-8DF5-C18EB4B44174}" type="presParOf" srcId="{5CC68CDC-4C5C-874C-8299-521EECCE6807}" destId="{1862DFF8-7C93-0546-9F94-65D31F5A3260}" srcOrd="6" destOrd="0" presId="urn:microsoft.com/office/officeart/2005/8/layout/target1"/>
    <dgm:cxn modelId="{9B01A930-7C07-8E4E-859A-46A96AC89D56}" type="presParOf" srcId="{5CC68CDC-4C5C-874C-8299-521EECCE6807}" destId="{B233260B-5B85-8846-AE9D-7F26E5793AA3}" srcOrd="7" destOrd="0" presId="urn:microsoft.com/office/officeart/2005/8/layout/target1"/>
    <dgm:cxn modelId="{5EC6AF0A-D13F-F142-B22C-88991A752866}" type="presParOf" srcId="{5CC68CDC-4C5C-874C-8299-521EECCE6807}" destId="{5ED66C89-BF43-ED4B-8DA7-B98BD720E6C3}" srcOrd="8" destOrd="0" presId="urn:microsoft.com/office/officeart/2005/8/layout/target1"/>
    <dgm:cxn modelId="{62050F8C-D6D8-3E40-8304-5A50E61A0B66}" type="presParOf" srcId="{5CC68CDC-4C5C-874C-8299-521EECCE6807}" destId="{65D40337-2482-6A4E-AD6F-172A6A0D7404}" srcOrd="9" destOrd="0" presId="urn:microsoft.com/office/officeart/2005/8/layout/target1"/>
    <dgm:cxn modelId="{480B658C-8C1E-624E-A6BE-42870156E552}" type="presParOf" srcId="{5CC68CDC-4C5C-874C-8299-521EECCE6807}" destId="{CBE465A3-A9AC-F648-9787-8108647C2958}" srcOrd="10" destOrd="0" presId="urn:microsoft.com/office/officeart/2005/8/layout/target1"/>
    <dgm:cxn modelId="{08EA3634-BFF9-8E4E-9B9C-BD9AED36AE09}" type="presParOf" srcId="{5CC68CDC-4C5C-874C-8299-521EECCE6807}" destId="{F943CED8-D40A-F94C-9FCF-9E94722D5B24}" srcOrd="11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76A4838-1151-BF4D-A3C7-ED3FED84552D}" type="doc">
      <dgm:prSet loTypeId="urn:microsoft.com/office/officeart/2005/8/layout/target1" loCatId="relationship" qsTypeId="urn:microsoft.com/office/officeart/2005/8/quickstyle/simple4" qsCatId="simple" csTypeId="urn:microsoft.com/office/officeart/2005/8/colors/accent1_2" csCatId="accent1" phldr="1"/>
      <dgm:spPr/>
    </dgm:pt>
    <dgm:pt modelId="{7C86B702-6105-BB4C-96E9-275AAEDCEFC4}">
      <dgm:prSet phldrT="[Text]"/>
      <dgm:spPr/>
      <dgm:t>
        <a:bodyPr/>
        <a:lstStyle/>
        <a:p>
          <a:r>
            <a:rPr lang="en-US" dirty="0" smtClean="0"/>
            <a:t>Data</a:t>
          </a:r>
          <a:endParaRPr lang="en-US" dirty="0"/>
        </a:p>
      </dgm:t>
    </dgm:pt>
    <dgm:pt modelId="{57F6A8CF-3586-894E-9E5E-9F26BBC09F94}" type="parTrans" cxnId="{EE736968-8694-F542-8EA8-7CA85662CA91}">
      <dgm:prSet/>
      <dgm:spPr/>
      <dgm:t>
        <a:bodyPr/>
        <a:lstStyle/>
        <a:p>
          <a:endParaRPr lang="en-US"/>
        </a:p>
      </dgm:t>
    </dgm:pt>
    <dgm:pt modelId="{59582B0F-B0D0-3744-B948-C03B6B06D1D3}" type="sibTrans" cxnId="{EE736968-8694-F542-8EA8-7CA85662CA91}">
      <dgm:prSet/>
      <dgm:spPr/>
      <dgm:t>
        <a:bodyPr/>
        <a:lstStyle/>
        <a:p>
          <a:endParaRPr lang="en-US"/>
        </a:p>
      </dgm:t>
    </dgm:pt>
    <dgm:pt modelId="{35ECC02E-B77A-EC4B-B139-703AE390C1EF}">
      <dgm:prSet phldrT="[Text]"/>
      <dgm:spPr/>
      <dgm:t>
        <a:bodyPr/>
        <a:lstStyle/>
        <a:p>
          <a:r>
            <a:rPr lang="en-US" dirty="0" smtClean="0"/>
            <a:t>Harvest</a:t>
          </a:r>
          <a:endParaRPr lang="en-US" dirty="0"/>
        </a:p>
      </dgm:t>
    </dgm:pt>
    <dgm:pt modelId="{DE766CAD-0C64-0F4C-A937-7A0928EAF88E}" type="parTrans" cxnId="{3391AD98-CA54-0A4D-81BE-6D04C88CCBD0}">
      <dgm:prSet/>
      <dgm:spPr/>
      <dgm:t>
        <a:bodyPr/>
        <a:lstStyle/>
        <a:p>
          <a:endParaRPr lang="en-US"/>
        </a:p>
      </dgm:t>
    </dgm:pt>
    <dgm:pt modelId="{91AF83F3-BF87-3E44-B42C-82492D7AE231}" type="sibTrans" cxnId="{3391AD98-CA54-0A4D-81BE-6D04C88CCBD0}">
      <dgm:prSet/>
      <dgm:spPr/>
      <dgm:t>
        <a:bodyPr/>
        <a:lstStyle/>
        <a:p>
          <a:endParaRPr lang="en-US"/>
        </a:p>
      </dgm:t>
    </dgm:pt>
    <dgm:pt modelId="{CA8EBECB-9235-2D42-94A2-F7B3148450CF}">
      <dgm:prSet phldrT="[Text]"/>
      <dgm:spPr/>
      <dgm:t>
        <a:bodyPr/>
        <a:lstStyle/>
        <a:p>
          <a:r>
            <a:rPr lang="en-US" dirty="0" smtClean="0"/>
            <a:t>Analyze</a:t>
          </a:r>
          <a:endParaRPr lang="en-US" dirty="0"/>
        </a:p>
      </dgm:t>
    </dgm:pt>
    <dgm:pt modelId="{C59B4CA4-AD51-EA42-BD04-48C3E2E7CC97}" type="parTrans" cxnId="{27C2093C-620A-8C41-9C1D-C0B2D0A158B4}">
      <dgm:prSet/>
      <dgm:spPr/>
      <dgm:t>
        <a:bodyPr/>
        <a:lstStyle/>
        <a:p>
          <a:endParaRPr lang="en-US"/>
        </a:p>
      </dgm:t>
    </dgm:pt>
    <dgm:pt modelId="{E43896DA-A44B-F341-9B34-77290E267425}" type="sibTrans" cxnId="{27C2093C-620A-8C41-9C1D-C0B2D0A158B4}">
      <dgm:prSet/>
      <dgm:spPr/>
      <dgm:t>
        <a:bodyPr/>
        <a:lstStyle/>
        <a:p>
          <a:endParaRPr lang="en-US"/>
        </a:p>
      </dgm:t>
    </dgm:pt>
    <dgm:pt modelId="{5CC68CDC-4C5C-874C-8299-521EECCE6807}" type="pres">
      <dgm:prSet presAssocID="{D76A4838-1151-BF4D-A3C7-ED3FED84552D}" presName="composite" presStyleCnt="0">
        <dgm:presLayoutVars>
          <dgm:chMax val="5"/>
          <dgm:dir/>
          <dgm:resizeHandles val="exact"/>
        </dgm:presLayoutVars>
      </dgm:prSet>
      <dgm:spPr/>
    </dgm:pt>
    <dgm:pt modelId="{0C2AE257-B4F9-9A44-B107-FEDA608FDF19}" type="pres">
      <dgm:prSet presAssocID="{7C86B702-6105-BB4C-96E9-275AAEDCEFC4}" presName="circle1" presStyleLbl="lnNode1" presStyleIdx="0" presStyleCnt="3"/>
      <dgm:spPr/>
    </dgm:pt>
    <dgm:pt modelId="{EE2567D3-098B-D544-A299-0EFA84D618A9}" type="pres">
      <dgm:prSet presAssocID="{7C86B702-6105-BB4C-96E9-275AAEDCEFC4}" presName="text1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8E4E98-5F8C-1443-8880-1896748B633A}" type="pres">
      <dgm:prSet presAssocID="{7C86B702-6105-BB4C-96E9-275AAEDCEFC4}" presName="line1" presStyleLbl="callout" presStyleIdx="0" presStyleCnt="6"/>
      <dgm:spPr/>
    </dgm:pt>
    <dgm:pt modelId="{06D49576-67CD-7943-A2EC-BF8ED51EB6A9}" type="pres">
      <dgm:prSet presAssocID="{7C86B702-6105-BB4C-96E9-275AAEDCEFC4}" presName="d1" presStyleLbl="callout" presStyleIdx="1" presStyleCnt="6"/>
      <dgm:spPr/>
    </dgm:pt>
    <dgm:pt modelId="{322780C4-A933-6646-B1BB-47A3E2213444}" type="pres">
      <dgm:prSet presAssocID="{35ECC02E-B77A-EC4B-B139-703AE390C1EF}" presName="circle2" presStyleLbl="lnNode1" presStyleIdx="1" presStyleCnt="3"/>
      <dgm:spPr>
        <a:solidFill>
          <a:srgbClr val="FF0000"/>
        </a:solidFill>
      </dgm:spPr>
    </dgm:pt>
    <dgm:pt modelId="{403485D8-1898-B546-A6A9-60E124754DC5}" type="pres">
      <dgm:prSet presAssocID="{35ECC02E-B77A-EC4B-B139-703AE390C1EF}" presName="text2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62DFF8-7C93-0546-9F94-65D31F5A3260}" type="pres">
      <dgm:prSet presAssocID="{35ECC02E-B77A-EC4B-B139-703AE390C1EF}" presName="line2" presStyleLbl="callout" presStyleIdx="2" presStyleCnt="6"/>
      <dgm:spPr/>
    </dgm:pt>
    <dgm:pt modelId="{B233260B-5B85-8846-AE9D-7F26E5793AA3}" type="pres">
      <dgm:prSet presAssocID="{35ECC02E-B77A-EC4B-B139-703AE390C1EF}" presName="d2" presStyleLbl="callout" presStyleIdx="3" presStyleCnt="6"/>
      <dgm:spPr/>
    </dgm:pt>
    <dgm:pt modelId="{5ED66C89-BF43-ED4B-8DA7-B98BD720E6C3}" type="pres">
      <dgm:prSet presAssocID="{CA8EBECB-9235-2D42-94A2-F7B3148450CF}" presName="circle3" presStyleLbl="lnNode1" presStyleIdx="2" presStyleCnt="3"/>
      <dgm:spPr/>
    </dgm:pt>
    <dgm:pt modelId="{65D40337-2482-6A4E-AD6F-172A6A0D7404}" type="pres">
      <dgm:prSet presAssocID="{CA8EBECB-9235-2D42-94A2-F7B3148450CF}" presName="text3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E465A3-A9AC-F648-9787-8108647C2958}" type="pres">
      <dgm:prSet presAssocID="{CA8EBECB-9235-2D42-94A2-F7B3148450CF}" presName="line3" presStyleLbl="callout" presStyleIdx="4" presStyleCnt="6"/>
      <dgm:spPr/>
    </dgm:pt>
    <dgm:pt modelId="{F943CED8-D40A-F94C-9FCF-9E94722D5B24}" type="pres">
      <dgm:prSet presAssocID="{CA8EBECB-9235-2D42-94A2-F7B3148450CF}" presName="d3" presStyleLbl="callout" presStyleIdx="5" presStyleCnt="6"/>
      <dgm:spPr/>
    </dgm:pt>
  </dgm:ptLst>
  <dgm:cxnLst>
    <dgm:cxn modelId="{0B67FC12-3F11-F545-8261-C0582635B6E3}" type="presOf" srcId="{7C86B702-6105-BB4C-96E9-275AAEDCEFC4}" destId="{EE2567D3-098B-D544-A299-0EFA84D618A9}" srcOrd="0" destOrd="0" presId="urn:microsoft.com/office/officeart/2005/8/layout/target1"/>
    <dgm:cxn modelId="{83ACAA4B-26EF-764B-889B-4C92555901AD}" type="presOf" srcId="{35ECC02E-B77A-EC4B-B139-703AE390C1EF}" destId="{403485D8-1898-B546-A6A9-60E124754DC5}" srcOrd="0" destOrd="0" presId="urn:microsoft.com/office/officeart/2005/8/layout/target1"/>
    <dgm:cxn modelId="{3391AD98-CA54-0A4D-81BE-6D04C88CCBD0}" srcId="{D76A4838-1151-BF4D-A3C7-ED3FED84552D}" destId="{35ECC02E-B77A-EC4B-B139-703AE390C1EF}" srcOrd="1" destOrd="0" parTransId="{DE766CAD-0C64-0F4C-A937-7A0928EAF88E}" sibTransId="{91AF83F3-BF87-3E44-B42C-82492D7AE231}"/>
    <dgm:cxn modelId="{2ECD3D7E-1342-C44B-A841-70507C514BA3}" type="presOf" srcId="{CA8EBECB-9235-2D42-94A2-F7B3148450CF}" destId="{65D40337-2482-6A4E-AD6F-172A6A0D7404}" srcOrd="0" destOrd="0" presId="urn:microsoft.com/office/officeart/2005/8/layout/target1"/>
    <dgm:cxn modelId="{0223C657-D2BF-9A46-9BF4-FAACCFF9430B}" type="presOf" srcId="{D76A4838-1151-BF4D-A3C7-ED3FED84552D}" destId="{5CC68CDC-4C5C-874C-8299-521EECCE6807}" srcOrd="0" destOrd="0" presId="urn:microsoft.com/office/officeart/2005/8/layout/target1"/>
    <dgm:cxn modelId="{27C2093C-620A-8C41-9C1D-C0B2D0A158B4}" srcId="{D76A4838-1151-BF4D-A3C7-ED3FED84552D}" destId="{CA8EBECB-9235-2D42-94A2-F7B3148450CF}" srcOrd="2" destOrd="0" parTransId="{C59B4CA4-AD51-EA42-BD04-48C3E2E7CC97}" sibTransId="{E43896DA-A44B-F341-9B34-77290E267425}"/>
    <dgm:cxn modelId="{EE736968-8694-F542-8EA8-7CA85662CA91}" srcId="{D76A4838-1151-BF4D-A3C7-ED3FED84552D}" destId="{7C86B702-6105-BB4C-96E9-275AAEDCEFC4}" srcOrd="0" destOrd="0" parTransId="{57F6A8CF-3586-894E-9E5E-9F26BBC09F94}" sibTransId="{59582B0F-B0D0-3744-B948-C03B6B06D1D3}"/>
    <dgm:cxn modelId="{E9D24EE2-78C9-9D44-9C48-358CB2F660C6}" type="presParOf" srcId="{5CC68CDC-4C5C-874C-8299-521EECCE6807}" destId="{0C2AE257-B4F9-9A44-B107-FEDA608FDF19}" srcOrd="0" destOrd="0" presId="urn:microsoft.com/office/officeart/2005/8/layout/target1"/>
    <dgm:cxn modelId="{5593A627-DE17-D145-B7E4-E0B8DDF237F6}" type="presParOf" srcId="{5CC68CDC-4C5C-874C-8299-521EECCE6807}" destId="{EE2567D3-098B-D544-A299-0EFA84D618A9}" srcOrd="1" destOrd="0" presId="urn:microsoft.com/office/officeart/2005/8/layout/target1"/>
    <dgm:cxn modelId="{9535D4B6-02FD-754B-AAF6-C233DA3749EF}" type="presParOf" srcId="{5CC68CDC-4C5C-874C-8299-521EECCE6807}" destId="{6A8E4E98-5F8C-1443-8880-1896748B633A}" srcOrd="2" destOrd="0" presId="urn:microsoft.com/office/officeart/2005/8/layout/target1"/>
    <dgm:cxn modelId="{07520FFA-072B-1F41-96D6-631D1B1E0AAD}" type="presParOf" srcId="{5CC68CDC-4C5C-874C-8299-521EECCE6807}" destId="{06D49576-67CD-7943-A2EC-BF8ED51EB6A9}" srcOrd="3" destOrd="0" presId="urn:microsoft.com/office/officeart/2005/8/layout/target1"/>
    <dgm:cxn modelId="{331E10EF-DA56-4345-873E-ACB21377F54B}" type="presParOf" srcId="{5CC68CDC-4C5C-874C-8299-521EECCE6807}" destId="{322780C4-A933-6646-B1BB-47A3E2213444}" srcOrd="4" destOrd="0" presId="urn:microsoft.com/office/officeart/2005/8/layout/target1"/>
    <dgm:cxn modelId="{47B904AF-B73C-6446-B857-46B3701A4095}" type="presParOf" srcId="{5CC68CDC-4C5C-874C-8299-521EECCE6807}" destId="{403485D8-1898-B546-A6A9-60E124754DC5}" srcOrd="5" destOrd="0" presId="urn:microsoft.com/office/officeart/2005/8/layout/target1"/>
    <dgm:cxn modelId="{59A3E0E9-FCDB-2345-B60C-3D3A787F6037}" type="presParOf" srcId="{5CC68CDC-4C5C-874C-8299-521EECCE6807}" destId="{1862DFF8-7C93-0546-9F94-65D31F5A3260}" srcOrd="6" destOrd="0" presId="urn:microsoft.com/office/officeart/2005/8/layout/target1"/>
    <dgm:cxn modelId="{0F174720-098B-8944-857A-D8864E0C7D28}" type="presParOf" srcId="{5CC68CDC-4C5C-874C-8299-521EECCE6807}" destId="{B233260B-5B85-8846-AE9D-7F26E5793AA3}" srcOrd="7" destOrd="0" presId="urn:microsoft.com/office/officeart/2005/8/layout/target1"/>
    <dgm:cxn modelId="{1C2296E0-7B6F-0946-936B-D7ADFAE9BE9D}" type="presParOf" srcId="{5CC68CDC-4C5C-874C-8299-521EECCE6807}" destId="{5ED66C89-BF43-ED4B-8DA7-B98BD720E6C3}" srcOrd="8" destOrd="0" presId="urn:microsoft.com/office/officeart/2005/8/layout/target1"/>
    <dgm:cxn modelId="{30C11F25-5DD0-D245-9702-68BDECB60D85}" type="presParOf" srcId="{5CC68CDC-4C5C-874C-8299-521EECCE6807}" destId="{65D40337-2482-6A4E-AD6F-172A6A0D7404}" srcOrd="9" destOrd="0" presId="urn:microsoft.com/office/officeart/2005/8/layout/target1"/>
    <dgm:cxn modelId="{4C182508-808F-D749-AFE0-28820D420F92}" type="presParOf" srcId="{5CC68CDC-4C5C-874C-8299-521EECCE6807}" destId="{CBE465A3-A9AC-F648-9787-8108647C2958}" srcOrd="10" destOrd="0" presId="urn:microsoft.com/office/officeart/2005/8/layout/target1"/>
    <dgm:cxn modelId="{2D795743-5873-0A4B-B21E-D1076DD55213}" type="presParOf" srcId="{5CC68CDC-4C5C-874C-8299-521EECCE6807}" destId="{F943CED8-D40A-F94C-9FCF-9E94722D5B24}" srcOrd="11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2FD9498-1D95-FF45-86E7-245BA0D91CBB}" type="doc">
      <dgm:prSet loTypeId="urn:microsoft.com/office/officeart/2005/8/layout/hProcess4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A4C7A47-BB55-024D-9891-2A8E0BFE7309}">
      <dgm:prSet phldrT="[Text]"/>
      <dgm:spPr/>
      <dgm:t>
        <a:bodyPr/>
        <a:lstStyle/>
        <a:p>
          <a:r>
            <a:rPr lang="en-US" dirty="0" smtClean="0"/>
            <a:t>Developer Context</a:t>
          </a:r>
          <a:endParaRPr lang="en-US" dirty="0"/>
        </a:p>
      </dgm:t>
    </dgm:pt>
    <dgm:pt modelId="{3122A17A-EF66-584F-A1B8-6617D3BB434F}" type="parTrans" cxnId="{E184D412-B8C3-5144-98A2-2FC4A5CAB6B0}">
      <dgm:prSet/>
      <dgm:spPr/>
      <dgm:t>
        <a:bodyPr/>
        <a:lstStyle/>
        <a:p>
          <a:endParaRPr lang="en-US"/>
        </a:p>
      </dgm:t>
    </dgm:pt>
    <dgm:pt modelId="{79D788E2-BE1E-B840-98F0-5D27E90ACE33}" type="sibTrans" cxnId="{E184D412-B8C3-5144-98A2-2FC4A5CAB6B0}">
      <dgm:prSet/>
      <dgm:spPr/>
      <dgm:t>
        <a:bodyPr/>
        <a:lstStyle/>
        <a:p>
          <a:endParaRPr lang="en-US"/>
        </a:p>
      </dgm:t>
    </dgm:pt>
    <dgm:pt modelId="{CFEB5714-FA29-9A40-86E7-D1669BFFA332}">
      <dgm:prSet phldrT="[Text]"/>
      <dgm:spPr/>
      <dgm:t>
        <a:bodyPr/>
        <a:lstStyle/>
        <a:p>
          <a:r>
            <a:rPr lang="en-US" dirty="0" smtClean="0"/>
            <a:t>Files Accessed &amp; Edited</a:t>
          </a:r>
          <a:endParaRPr lang="en-US" dirty="0"/>
        </a:p>
      </dgm:t>
    </dgm:pt>
    <dgm:pt modelId="{35295626-B721-F147-80A8-EE2123F75FF2}" type="parTrans" cxnId="{6CA0A04E-B55E-C94F-9486-A385A30C0F9A}">
      <dgm:prSet/>
      <dgm:spPr/>
      <dgm:t>
        <a:bodyPr/>
        <a:lstStyle/>
        <a:p>
          <a:endParaRPr lang="en-US"/>
        </a:p>
      </dgm:t>
    </dgm:pt>
    <dgm:pt modelId="{BA90262B-5AE8-C846-A886-DC3250261DC8}" type="sibTrans" cxnId="{6CA0A04E-B55E-C94F-9486-A385A30C0F9A}">
      <dgm:prSet/>
      <dgm:spPr/>
      <dgm:t>
        <a:bodyPr/>
        <a:lstStyle/>
        <a:p>
          <a:endParaRPr lang="en-US"/>
        </a:p>
      </dgm:t>
    </dgm:pt>
    <dgm:pt modelId="{ADDE7DEA-F87B-A547-87B0-C7514575FEFB}">
      <dgm:prSet phldrT="[Text]"/>
      <dgm:spPr/>
      <dgm:t>
        <a:bodyPr/>
        <a:lstStyle/>
        <a:p>
          <a:r>
            <a:rPr lang="en-US" dirty="0" smtClean="0"/>
            <a:t>Bugs/Tasks Worked on</a:t>
          </a:r>
          <a:endParaRPr lang="en-US" dirty="0"/>
        </a:p>
      </dgm:t>
    </dgm:pt>
    <dgm:pt modelId="{55954763-D44A-404B-B951-69014633F301}" type="parTrans" cxnId="{E92DF079-A34A-1644-BD1B-E33426948E4C}">
      <dgm:prSet/>
      <dgm:spPr/>
      <dgm:t>
        <a:bodyPr/>
        <a:lstStyle/>
        <a:p>
          <a:endParaRPr lang="en-US"/>
        </a:p>
      </dgm:t>
    </dgm:pt>
    <dgm:pt modelId="{B159A06A-E129-0149-8A19-7331BFB51042}" type="sibTrans" cxnId="{E92DF079-A34A-1644-BD1B-E33426948E4C}">
      <dgm:prSet/>
      <dgm:spPr/>
      <dgm:t>
        <a:bodyPr/>
        <a:lstStyle/>
        <a:p>
          <a:endParaRPr lang="en-US"/>
        </a:p>
      </dgm:t>
    </dgm:pt>
    <dgm:pt modelId="{813E8FB3-5582-CD43-8518-5A8512F016AE}">
      <dgm:prSet phldrT="[Text]"/>
      <dgm:spPr/>
      <dgm:t>
        <a:bodyPr/>
        <a:lstStyle/>
        <a:p>
          <a:r>
            <a:rPr lang="en-US" dirty="0" smtClean="0"/>
            <a:t>Bug/Task Context</a:t>
          </a:r>
          <a:endParaRPr lang="en-US" dirty="0"/>
        </a:p>
      </dgm:t>
    </dgm:pt>
    <dgm:pt modelId="{DEA90DDC-E8C4-D548-A30B-43FA24AB8FCA}" type="parTrans" cxnId="{2EA05DB0-1C1E-8843-9529-8F0430D7E775}">
      <dgm:prSet/>
      <dgm:spPr/>
      <dgm:t>
        <a:bodyPr/>
        <a:lstStyle/>
        <a:p>
          <a:endParaRPr lang="en-US"/>
        </a:p>
      </dgm:t>
    </dgm:pt>
    <dgm:pt modelId="{CBF471A8-3C67-A24B-9B1B-1B589C1A22C2}" type="sibTrans" cxnId="{2EA05DB0-1C1E-8843-9529-8F0430D7E775}">
      <dgm:prSet/>
      <dgm:spPr/>
      <dgm:t>
        <a:bodyPr/>
        <a:lstStyle/>
        <a:p>
          <a:endParaRPr lang="en-US"/>
        </a:p>
      </dgm:t>
    </dgm:pt>
    <dgm:pt modelId="{24150570-3D49-344F-B724-7CBE33D4D4AB}">
      <dgm:prSet phldrT="[Text]"/>
      <dgm:spPr/>
      <dgm:t>
        <a:bodyPr/>
        <a:lstStyle/>
        <a:p>
          <a:r>
            <a:rPr lang="en-US" dirty="0" smtClean="0"/>
            <a:t>Initial Bug Description -&gt; Task</a:t>
          </a:r>
          <a:endParaRPr lang="en-US" dirty="0"/>
        </a:p>
      </dgm:t>
    </dgm:pt>
    <dgm:pt modelId="{ECD4966B-FFE4-C44D-9911-DC994EBB389D}" type="parTrans" cxnId="{39CABB1D-817A-4140-A819-77345A3A5ED4}">
      <dgm:prSet/>
      <dgm:spPr/>
      <dgm:t>
        <a:bodyPr/>
        <a:lstStyle/>
        <a:p>
          <a:endParaRPr lang="en-US"/>
        </a:p>
      </dgm:t>
    </dgm:pt>
    <dgm:pt modelId="{23705D3E-45C2-B84F-928C-8AED525CEF16}" type="sibTrans" cxnId="{39CABB1D-817A-4140-A819-77345A3A5ED4}">
      <dgm:prSet/>
      <dgm:spPr/>
      <dgm:t>
        <a:bodyPr/>
        <a:lstStyle/>
        <a:p>
          <a:endParaRPr lang="en-US"/>
        </a:p>
      </dgm:t>
    </dgm:pt>
    <dgm:pt modelId="{D22ABEDA-37BE-7248-9426-08D5F27E0BDD}">
      <dgm:prSet phldrT="[Text]"/>
      <dgm:spPr/>
      <dgm:t>
        <a:bodyPr/>
        <a:lstStyle/>
        <a:p>
          <a:r>
            <a:rPr lang="en-US" dirty="0" smtClean="0"/>
            <a:t>Discussion Related to Bugs</a:t>
          </a:r>
          <a:endParaRPr lang="en-US" dirty="0"/>
        </a:p>
      </dgm:t>
    </dgm:pt>
    <dgm:pt modelId="{24101FA8-788B-054B-BF86-D6E3DE65DC7F}" type="parTrans" cxnId="{59C67B77-EF3A-8F42-B7BF-0CFE58CFC457}">
      <dgm:prSet/>
      <dgm:spPr/>
      <dgm:t>
        <a:bodyPr/>
        <a:lstStyle/>
        <a:p>
          <a:endParaRPr lang="en-US"/>
        </a:p>
      </dgm:t>
    </dgm:pt>
    <dgm:pt modelId="{A62C106E-9602-924E-95B5-660B0661904E}" type="sibTrans" cxnId="{59C67B77-EF3A-8F42-B7BF-0CFE58CFC457}">
      <dgm:prSet/>
      <dgm:spPr/>
      <dgm:t>
        <a:bodyPr/>
        <a:lstStyle/>
        <a:p>
          <a:endParaRPr lang="en-US"/>
        </a:p>
      </dgm:t>
    </dgm:pt>
    <dgm:pt modelId="{B955E5AD-586A-1944-A5E1-988B086D44AD}">
      <dgm:prSet phldrT="[Text]"/>
      <dgm:spPr/>
      <dgm:t>
        <a:bodyPr/>
        <a:lstStyle/>
        <a:p>
          <a:r>
            <a:rPr lang="en-US" dirty="0" smtClean="0"/>
            <a:t>Integrated Repository</a:t>
          </a:r>
          <a:endParaRPr lang="en-US" dirty="0"/>
        </a:p>
      </dgm:t>
    </dgm:pt>
    <dgm:pt modelId="{11AA93B3-F2F1-1244-BDDA-39EA3CDEF103}" type="parTrans" cxnId="{1F9C12FA-0950-0E4A-9B93-0E3189A21E73}">
      <dgm:prSet/>
      <dgm:spPr/>
      <dgm:t>
        <a:bodyPr/>
        <a:lstStyle/>
        <a:p>
          <a:endParaRPr lang="en-US"/>
        </a:p>
      </dgm:t>
    </dgm:pt>
    <dgm:pt modelId="{00FC4A5B-0F41-9D4F-AD2E-50B9EA557367}" type="sibTrans" cxnId="{1F9C12FA-0950-0E4A-9B93-0E3189A21E73}">
      <dgm:prSet/>
      <dgm:spPr/>
      <dgm:t>
        <a:bodyPr/>
        <a:lstStyle/>
        <a:p>
          <a:endParaRPr lang="en-US"/>
        </a:p>
      </dgm:t>
    </dgm:pt>
    <dgm:pt modelId="{20E1112C-F092-3B43-9634-A73EFFC70A63}">
      <dgm:prSet phldrT="[Text]"/>
      <dgm:spPr/>
      <dgm:t>
        <a:bodyPr/>
        <a:lstStyle/>
        <a:p>
          <a:r>
            <a:rPr lang="en-US" dirty="0" smtClean="0"/>
            <a:t>Work – Bug/Task Action</a:t>
          </a:r>
          <a:endParaRPr lang="en-US" dirty="0"/>
        </a:p>
      </dgm:t>
    </dgm:pt>
    <dgm:pt modelId="{1CF8B2B4-BE84-1042-9739-96FB5B772FB7}" type="parTrans" cxnId="{A6DC6670-3D3D-844F-8869-DA8AF5335957}">
      <dgm:prSet/>
      <dgm:spPr/>
      <dgm:t>
        <a:bodyPr/>
        <a:lstStyle/>
        <a:p>
          <a:endParaRPr lang="en-US"/>
        </a:p>
      </dgm:t>
    </dgm:pt>
    <dgm:pt modelId="{B2BA5AE5-0DC2-F64F-B4ED-6F5AC6D6F3DF}" type="sibTrans" cxnId="{A6DC6670-3D3D-844F-8869-DA8AF5335957}">
      <dgm:prSet/>
      <dgm:spPr/>
      <dgm:t>
        <a:bodyPr/>
        <a:lstStyle/>
        <a:p>
          <a:endParaRPr lang="en-US"/>
        </a:p>
      </dgm:t>
    </dgm:pt>
    <dgm:pt modelId="{3984B11C-89A5-6842-9C58-716560D5C130}">
      <dgm:prSet phldrT="[Text]"/>
      <dgm:spPr/>
      <dgm:t>
        <a:bodyPr/>
        <a:lstStyle/>
        <a:p>
          <a:r>
            <a:rPr lang="en-US" dirty="0" smtClean="0"/>
            <a:t>Talk – Bug/Task Discussion</a:t>
          </a:r>
          <a:endParaRPr lang="en-US" dirty="0"/>
        </a:p>
      </dgm:t>
    </dgm:pt>
    <dgm:pt modelId="{D3FD5FEC-1158-3F42-AB8F-68F76696021A}" type="parTrans" cxnId="{9709675B-65E1-2E4D-9B71-C980521E9F7F}">
      <dgm:prSet/>
      <dgm:spPr/>
      <dgm:t>
        <a:bodyPr/>
        <a:lstStyle/>
        <a:p>
          <a:endParaRPr lang="en-US"/>
        </a:p>
      </dgm:t>
    </dgm:pt>
    <dgm:pt modelId="{E5357F95-7508-2143-B3FD-7F3F28BFAB9B}" type="sibTrans" cxnId="{9709675B-65E1-2E4D-9B71-C980521E9F7F}">
      <dgm:prSet/>
      <dgm:spPr/>
      <dgm:t>
        <a:bodyPr/>
        <a:lstStyle/>
        <a:p>
          <a:endParaRPr lang="en-US"/>
        </a:p>
      </dgm:t>
    </dgm:pt>
    <dgm:pt modelId="{2B72925D-3304-4E44-824E-90CD54C5D5C0}" type="pres">
      <dgm:prSet presAssocID="{E2FD9498-1D95-FF45-86E7-245BA0D91CB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65FBD51-CAFF-4C48-B1D5-2AFD9D64663D}" type="pres">
      <dgm:prSet presAssocID="{E2FD9498-1D95-FF45-86E7-245BA0D91CBB}" presName="tSp" presStyleCnt="0"/>
      <dgm:spPr/>
    </dgm:pt>
    <dgm:pt modelId="{629164E4-6EC5-A142-A877-475B314F719B}" type="pres">
      <dgm:prSet presAssocID="{E2FD9498-1D95-FF45-86E7-245BA0D91CBB}" presName="bSp" presStyleCnt="0"/>
      <dgm:spPr/>
    </dgm:pt>
    <dgm:pt modelId="{DE0D56DB-0A45-AB47-9EA1-5064B1807BD8}" type="pres">
      <dgm:prSet presAssocID="{E2FD9498-1D95-FF45-86E7-245BA0D91CBB}" presName="process" presStyleCnt="0"/>
      <dgm:spPr/>
    </dgm:pt>
    <dgm:pt modelId="{FCFEBCE9-9FD8-DD48-89A5-5D2A69552510}" type="pres">
      <dgm:prSet presAssocID="{1A4C7A47-BB55-024D-9891-2A8E0BFE7309}" presName="composite1" presStyleCnt="0"/>
      <dgm:spPr/>
    </dgm:pt>
    <dgm:pt modelId="{BB8AC0C8-0429-5646-801D-531CF83AF559}" type="pres">
      <dgm:prSet presAssocID="{1A4C7A47-BB55-024D-9891-2A8E0BFE7309}" presName="dummyNode1" presStyleLbl="node1" presStyleIdx="0" presStyleCnt="3"/>
      <dgm:spPr/>
    </dgm:pt>
    <dgm:pt modelId="{D380F020-013B-6543-918F-6C3AF3A782CD}" type="pres">
      <dgm:prSet presAssocID="{1A4C7A47-BB55-024D-9891-2A8E0BFE7309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46F6F6-13AE-4541-8EBB-95354DC215D5}" type="pres">
      <dgm:prSet presAssocID="{1A4C7A47-BB55-024D-9891-2A8E0BFE7309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17C034-7B7B-1547-8A93-EEF7AF648C6E}" type="pres">
      <dgm:prSet presAssocID="{1A4C7A47-BB55-024D-9891-2A8E0BFE7309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5679A0-D672-4148-83EE-93586E5BDAAA}" type="pres">
      <dgm:prSet presAssocID="{1A4C7A47-BB55-024D-9891-2A8E0BFE7309}" presName="connSite1" presStyleCnt="0"/>
      <dgm:spPr/>
    </dgm:pt>
    <dgm:pt modelId="{511C783C-03C5-454A-9546-6C99DE442E3F}" type="pres">
      <dgm:prSet presAssocID="{79D788E2-BE1E-B840-98F0-5D27E90ACE33}" presName="Name9" presStyleLbl="sibTrans2D1" presStyleIdx="0" presStyleCnt="2"/>
      <dgm:spPr/>
      <dgm:t>
        <a:bodyPr/>
        <a:lstStyle/>
        <a:p>
          <a:endParaRPr lang="en-US"/>
        </a:p>
      </dgm:t>
    </dgm:pt>
    <dgm:pt modelId="{C6FF3095-53A7-CA4C-AD8C-1BAF905F642C}" type="pres">
      <dgm:prSet presAssocID="{813E8FB3-5582-CD43-8518-5A8512F016AE}" presName="composite2" presStyleCnt="0"/>
      <dgm:spPr/>
    </dgm:pt>
    <dgm:pt modelId="{09C0D288-DADE-0B43-B9F7-987D74924462}" type="pres">
      <dgm:prSet presAssocID="{813E8FB3-5582-CD43-8518-5A8512F016AE}" presName="dummyNode2" presStyleLbl="node1" presStyleIdx="0" presStyleCnt="3"/>
      <dgm:spPr/>
    </dgm:pt>
    <dgm:pt modelId="{1F50CE64-C805-6943-A9E2-E55A36BC6002}" type="pres">
      <dgm:prSet presAssocID="{813E8FB3-5582-CD43-8518-5A8512F016AE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A02ADE-A037-BB4D-9D19-052A31688408}" type="pres">
      <dgm:prSet presAssocID="{813E8FB3-5582-CD43-8518-5A8512F016AE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D2EC01-24E5-C04E-9EA9-A05E25FC9CE0}" type="pres">
      <dgm:prSet presAssocID="{813E8FB3-5582-CD43-8518-5A8512F016AE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BEB065-18CB-A148-ADBF-C5AC58F0D110}" type="pres">
      <dgm:prSet presAssocID="{813E8FB3-5582-CD43-8518-5A8512F016AE}" presName="connSite2" presStyleCnt="0"/>
      <dgm:spPr/>
    </dgm:pt>
    <dgm:pt modelId="{857A8AD4-74AB-C943-9371-BDC8C0609D7E}" type="pres">
      <dgm:prSet presAssocID="{CBF471A8-3C67-A24B-9B1B-1B589C1A22C2}" presName="Name18" presStyleLbl="sibTrans2D1" presStyleIdx="1" presStyleCnt="2"/>
      <dgm:spPr/>
      <dgm:t>
        <a:bodyPr/>
        <a:lstStyle/>
        <a:p>
          <a:endParaRPr lang="en-US"/>
        </a:p>
      </dgm:t>
    </dgm:pt>
    <dgm:pt modelId="{C360D74C-1A60-B940-B4F3-9862F3324FA4}" type="pres">
      <dgm:prSet presAssocID="{B955E5AD-586A-1944-A5E1-988B086D44AD}" presName="composite1" presStyleCnt="0"/>
      <dgm:spPr/>
    </dgm:pt>
    <dgm:pt modelId="{14264769-3199-9746-B89B-666BF1CF9098}" type="pres">
      <dgm:prSet presAssocID="{B955E5AD-586A-1944-A5E1-988B086D44AD}" presName="dummyNode1" presStyleLbl="node1" presStyleIdx="1" presStyleCnt="3"/>
      <dgm:spPr/>
    </dgm:pt>
    <dgm:pt modelId="{1028B4E9-DEE5-2A4C-8B88-E1D8479D587C}" type="pres">
      <dgm:prSet presAssocID="{B955E5AD-586A-1944-A5E1-988B086D44AD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9AEBB0-19BF-C047-8E16-07FA8CC214BD}" type="pres">
      <dgm:prSet presAssocID="{B955E5AD-586A-1944-A5E1-988B086D44AD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465C3D-0913-3B45-8A7E-D66A9154F413}" type="pres">
      <dgm:prSet presAssocID="{B955E5AD-586A-1944-A5E1-988B086D44AD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EDEA37-BAB6-0B49-B04B-252D5CA2F477}" type="pres">
      <dgm:prSet presAssocID="{B955E5AD-586A-1944-A5E1-988B086D44AD}" presName="connSite1" presStyleCnt="0"/>
      <dgm:spPr/>
    </dgm:pt>
  </dgm:ptLst>
  <dgm:cxnLst>
    <dgm:cxn modelId="{E184D412-B8C3-5144-98A2-2FC4A5CAB6B0}" srcId="{E2FD9498-1D95-FF45-86E7-245BA0D91CBB}" destId="{1A4C7A47-BB55-024D-9891-2A8E0BFE7309}" srcOrd="0" destOrd="0" parTransId="{3122A17A-EF66-584F-A1B8-6617D3BB434F}" sibTransId="{79D788E2-BE1E-B840-98F0-5D27E90ACE33}"/>
    <dgm:cxn modelId="{C27DD326-F09C-DF4C-8959-CA456FA6A415}" type="presOf" srcId="{24150570-3D49-344F-B724-7CBE33D4D4AB}" destId="{1F50CE64-C805-6943-A9E2-E55A36BC6002}" srcOrd="0" destOrd="0" presId="urn:microsoft.com/office/officeart/2005/8/layout/hProcess4"/>
    <dgm:cxn modelId="{2EA05DB0-1C1E-8843-9529-8F0430D7E775}" srcId="{E2FD9498-1D95-FF45-86E7-245BA0D91CBB}" destId="{813E8FB3-5582-CD43-8518-5A8512F016AE}" srcOrd="1" destOrd="0" parTransId="{DEA90DDC-E8C4-D548-A30B-43FA24AB8FCA}" sibTransId="{CBF471A8-3C67-A24B-9B1B-1B589C1A22C2}"/>
    <dgm:cxn modelId="{78006E6D-D9AA-8B47-9A1C-EBCD0068668F}" type="presOf" srcId="{ADDE7DEA-F87B-A547-87B0-C7514575FEFB}" destId="{F846F6F6-13AE-4541-8EBB-95354DC215D5}" srcOrd="1" destOrd="1" presId="urn:microsoft.com/office/officeart/2005/8/layout/hProcess4"/>
    <dgm:cxn modelId="{5E68D6F1-DC3E-6E45-9120-8077E2E1C6B2}" type="presOf" srcId="{B955E5AD-586A-1944-A5E1-988B086D44AD}" destId="{4E465C3D-0913-3B45-8A7E-D66A9154F413}" srcOrd="0" destOrd="0" presId="urn:microsoft.com/office/officeart/2005/8/layout/hProcess4"/>
    <dgm:cxn modelId="{59C67B77-EF3A-8F42-B7BF-0CFE58CFC457}" srcId="{813E8FB3-5582-CD43-8518-5A8512F016AE}" destId="{D22ABEDA-37BE-7248-9426-08D5F27E0BDD}" srcOrd="1" destOrd="0" parTransId="{24101FA8-788B-054B-BF86-D6E3DE65DC7F}" sibTransId="{A62C106E-9602-924E-95B5-660B0661904E}"/>
    <dgm:cxn modelId="{A6DC6670-3D3D-844F-8869-DA8AF5335957}" srcId="{B955E5AD-586A-1944-A5E1-988B086D44AD}" destId="{20E1112C-F092-3B43-9634-A73EFFC70A63}" srcOrd="0" destOrd="0" parTransId="{1CF8B2B4-BE84-1042-9739-96FB5B772FB7}" sibTransId="{B2BA5AE5-0DC2-F64F-B4ED-6F5AC6D6F3DF}"/>
    <dgm:cxn modelId="{F87B70BC-8809-6248-A736-14481F350F1F}" type="presOf" srcId="{E2FD9498-1D95-FF45-86E7-245BA0D91CBB}" destId="{2B72925D-3304-4E44-824E-90CD54C5D5C0}" srcOrd="0" destOrd="0" presId="urn:microsoft.com/office/officeart/2005/8/layout/hProcess4"/>
    <dgm:cxn modelId="{E92DF079-A34A-1644-BD1B-E33426948E4C}" srcId="{1A4C7A47-BB55-024D-9891-2A8E0BFE7309}" destId="{ADDE7DEA-F87B-A547-87B0-C7514575FEFB}" srcOrd="1" destOrd="0" parTransId="{55954763-D44A-404B-B951-69014633F301}" sibTransId="{B159A06A-E129-0149-8A19-7331BFB51042}"/>
    <dgm:cxn modelId="{84BCF59B-A7B9-D546-8427-0C5AF2078084}" type="presOf" srcId="{CFEB5714-FA29-9A40-86E7-D1669BFFA332}" destId="{F846F6F6-13AE-4541-8EBB-95354DC215D5}" srcOrd="1" destOrd="0" presId="urn:microsoft.com/office/officeart/2005/8/layout/hProcess4"/>
    <dgm:cxn modelId="{1F9C12FA-0950-0E4A-9B93-0E3189A21E73}" srcId="{E2FD9498-1D95-FF45-86E7-245BA0D91CBB}" destId="{B955E5AD-586A-1944-A5E1-988B086D44AD}" srcOrd="2" destOrd="0" parTransId="{11AA93B3-F2F1-1244-BDDA-39EA3CDEF103}" sibTransId="{00FC4A5B-0F41-9D4F-AD2E-50B9EA557367}"/>
    <dgm:cxn modelId="{55F193BF-F92A-2D48-B3E2-117178886156}" type="presOf" srcId="{20E1112C-F092-3B43-9634-A73EFFC70A63}" destId="{919AEBB0-19BF-C047-8E16-07FA8CC214BD}" srcOrd="1" destOrd="0" presId="urn:microsoft.com/office/officeart/2005/8/layout/hProcess4"/>
    <dgm:cxn modelId="{CBD0E592-8C57-FB4F-94B1-FAEF2C079C52}" type="presOf" srcId="{1A4C7A47-BB55-024D-9891-2A8E0BFE7309}" destId="{6717C034-7B7B-1547-8A93-EEF7AF648C6E}" srcOrd="0" destOrd="0" presId="urn:microsoft.com/office/officeart/2005/8/layout/hProcess4"/>
    <dgm:cxn modelId="{9709675B-65E1-2E4D-9B71-C980521E9F7F}" srcId="{B955E5AD-586A-1944-A5E1-988B086D44AD}" destId="{3984B11C-89A5-6842-9C58-716560D5C130}" srcOrd="1" destOrd="0" parTransId="{D3FD5FEC-1158-3F42-AB8F-68F76696021A}" sibTransId="{E5357F95-7508-2143-B3FD-7F3F28BFAB9B}"/>
    <dgm:cxn modelId="{71F4C712-EE91-A343-885B-0E84C9C5912F}" type="presOf" srcId="{3984B11C-89A5-6842-9C58-716560D5C130}" destId="{1028B4E9-DEE5-2A4C-8B88-E1D8479D587C}" srcOrd="0" destOrd="1" presId="urn:microsoft.com/office/officeart/2005/8/layout/hProcess4"/>
    <dgm:cxn modelId="{249ABC76-55E8-BB44-B1CF-AD172B78A98D}" type="presOf" srcId="{813E8FB3-5582-CD43-8518-5A8512F016AE}" destId="{31D2EC01-24E5-C04E-9EA9-A05E25FC9CE0}" srcOrd="0" destOrd="0" presId="urn:microsoft.com/office/officeart/2005/8/layout/hProcess4"/>
    <dgm:cxn modelId="{637FEE92-1764-2B4C-A351-407F2F2B798E}" type="presOf" srcId="{24150570-3D49-344F-B724-7CBE33D4D4AB}" destId="{92A02ADE-A037-BB4D-9D19-052A31688408}" srcOrd="1" destOrd="0" presId="urn:microsoft.com/office/officeart/2005/8/layout/hProcess4"/>
    <dgm:cxn modelId="{AA6815B0-9994-C247-B44D-D9145A87AE53}" type="presOf" srcId="{CFEB5714-FA29-9A40-86E7-D1669BFFA332}" destId="{D380F020-013B-6543-918F-6C3AF3A782CD}" srcOrd="0" destOrd="0" presId="urn:microsoft.com/office/officeart/2005/8/layout/hProcess4"/>
    <dgm:cxn modelId="{CF7C6B60-1A82-7A48-9546-1CBD6C9FF021}" type="presOf" srcId="{20E1112C-F092-3B43-9634-A73EFFC70A63}" destId="{1028B4E9-DEE5-2A4C-8B88-E1D8479D587C}" srcOrd="0" destOrd="0" presId="urn:microsoft.com/office/officeart/2005/8/layout/hProcess4"/>
    <dgm:cxn modelId="{710F3715-1B3D-FB4D-89E3-ECBEBA00AD74}" type="presOf" srcId="{ADDE7DEA-F87B-A547-87B0-C7514575FEFB}" destId="{D380F020-013B-6543-918F-6C3AF3A782CD}" srcOrd="0" destOrd="1" presId="urn:microsoft.com/office/officeart/2005/8/layout/hProcess4"/>
    <dgm:cxn modelId="{8C593B32-FCB1-8B43-B234-99F91CB2391F}" type="presOf" srcId="{D22ABEDA-37BE-7248-9426-08D5F27E0BDD}" destId="{1F50CE64-C805-6943-A9E2-E55A36BC6002}" srcOrd="0" destOrd="1" presId="urn:microsoft.com/office/officeart/2005/8/layout/hProcess4"/>
    <dgm:cxn modelId="{61A190A8-DAEE-9544-926B-EF9C6A60A394}" type="presOf" srcId="{3984B11C-89A5-6842-9C58-716560D5C130}" destId="{919AEBB0-19BF-C047-8E16-07FA8CC214BD}" srcOrd="1" destOrd="1" presId="urn:microsoft.com/office/officeart/2005/8/layout/hProcess4"/>
    <dgm:cxn modelId="{6B8ECA47-4F9B-3748-91C6-65F87DF9A85D}" type="presOf" srcId="{CBF471A8-3C67-A24B-9B1B-1B589C1A22C2}" destId="{857A8AD4-74AB-C943-9371-BDC8C0609D7E}" srcOrd="0" destOrd="0" presId="urn:microsoft.com/office/officeart/2005/8/layout/hProcess4"/>
    <dgm:cxn modelId="{39CABB1D-817A-4140-A819-77345A3A5ED4}" srcId="{813E8FB3-5582-CD43-8518-5A8512F016AE}" destId="{24150570-3D49-344F-B724-7CBE33D4D4AB}" srcOrd="0" destOrd="0" parTransId="{ECD4966B-FFE4-C44D-9911-DC994EBB389D}" sibTransId="{23705D3E-45C2-B84F-928C-8AED525CEF16}"/>
    <dgm:cxn modelId="{24068761-84A8-C541-99A6-A8759A1ABDBD}" type="presOf" srcId="{D22ABEDA-37BE-7248-9426-08D5F27E0BDD}" destId="{92A02ADE-A037-BB4D-9D19-052A31688408}" srcOrd="1" destOrd="1" presId="urn:microsoft.com/office/officeart/2005/8/layout/hProcess4"/>
    <dgm:cxn modelId="{03653DE0-7489-FD41-9CDC-76639D85EEF9}" type="presOf" srcId="{79D788E2-BE1E-B840-98F0-5D27E90ACE33}" destId="{511C783C-03C5-454A-9546-6C99DE442E3F}" srcOrd="0" destOrd="0" presId="urn:microsoft.com/office/officeart/2005/8/layout/hProcess4"/>
    <dgm:cxn modelId="{6CA0A04E-B55E-C94F-9486-A385A30C0F9A}" srcId="{1A4C7A47-BB55-024D-9891-2A8E0BFE7309}" destId="{CFEB5714-FA29-9A40-86E7-D1669BFFA332}" srcOrd="0" destOrd="0" parTransId="{35295626-B721-F147-80A8-EE2123F75FF2}" sibTransId="{BA90262B-5AE8-C846-A886-DC3250261DC8}"/>
    <dgm:cxn modelId="{AD047F7F-2869-1848-BEAA-4D1D7348D539}" type="presParOf" srcId="{2B72925D-3304-4E44-824E-90CD54C5D5C0}" destId="{D65FBD51-CAFF-4C48-B1D5-2AFD9D64663D}" srcOrd="0" destOrd="0" presId="urn:microsoft.com/office/officeart/2005/8/layout/hProcess4"/>
    <dgm:cxn modelId="{2DF8490B-45A6-D246-9649-C242AD3403B9}" type="presParOf" srcId="{2B72925D-3304-4E44-824E-90CD54C5D5C0}" destId="{629164E4-6EC5-A142-A877-475B314F719B}" srcOrd="1" destOrd="0" presId="urn:microsoft.com/office/officeart/2005/8/layout/hProcess4"/>
    <dgm:cxn modelId="{3FBC8E76-74F7-CD47-9026-31F30DF22C10}" type="presParOf" srcId="{2B72925D-3304-4E44-824E-90CD54C5D5C0}" destId="{DE0D56DB-0A45-AB47-9EA1-5064B1807BD8}" srcOrd="2" destOrd="0" presId="urn:microsoft.com/office/officeart/2005/8/layout/hProcess4"/>
    <dgm:cxn modelId="{8164B3EE-FF16-C947-B4E4-DC91CCA0C5EC}" type="presParOf" srcId="{DE0D56DB-0A45-AB47-9EA1-5064B1807BD8}" destId="{FCFEBCE9-9FD8-DD48-89A5-5D2A69552510}" srcOrd="0" destOrd="0" presId="urn:microsoft.com/office/officeart/2005/8/layout/hProcess4"/>
    <dgm:cxn modelId="{DD65E303-3CDF-7D44-B1A2-A94E1A3B6F09}" type="presParOf" srcId="{FCFEBCE9-9FD8-DD48-89A5-5D2A69552510}" destId="{BB8AC0C8-0429-5646-801D-531CF83AF559}" srcOrd="0" destOrd="0" presId="urn:microsoft.com/office/officeart/2005/8/layout/hProcess4"/>
    <dgm:cxn modelId="{6D9BBDD8-7839-4A4D-A437-A35E10F60526}" type="presParOf" srcId="{FCFEBCE9-9FD8-DD48-89A5-5D2A69552510}" destId="{D380F020-013B-6543-918F-6C3AF3A782CD}" srcOrd="1" destOrd="0" presId="urn:microsoft.com/office/officeart/2005/8/layout/hProcess4"/>
    <dgm:cxn modelId="{CAB88250-B8B1-F741-9B14-CC43B549C467}" type="presParOf" srcId="{FCFEBCE9-9FD8-DD48-89A5-5D2A69552510}" destId="{F846F6F6-13AE-4541-8EBB-95354DC215D5}" srcOrd="2" destOrd="0" presId="urn:microsoft.com/office/officeart/2005/8/layout/hProcess4"/>
    <dgm:cxn modelId="{5824C516-4D54-9445-9B27-A2A6C2C8C100}" type="presParOf" srcId="{FCFEBCE9-9FD8-DD48-89A5-5D2A69552510}" destId="{6717C034-7B7B-1547-8A93-EEF7AF648C6E}" srcOrd="3" destOrd="0" presId="urn:microsoft.com/office/officeart/2005/8/layout/hProcess4"/>
    <dgm:cxn modelId="{AE94F117-7B49-7941-AE88-F6BF7837E384}" type="presParOf" srcId="{FCFEBCE9-9FD8-DD48-89A5-5D2A69552510}" destId="{E55679A0-D672-4148-83EE-93586E5BDAAA}" srcOrd="4" destOrd="0" presId="urn:microsoft.com/office/officeart/2005/8/layout/hProcess4"/>
    <dgm:cxn modelId="{FF831F10-67D4-1245-B644-B5C66FFA0FD2}" type="presParOf" srcId="{DE0D56DB-0A45-AB47-9EA1-5064B1807BD8}" destId="{511C783C-03C5-454A-9546-6C99DE442E3F}" srcOrd="1" destOrd="0" presId="urn:microsoft.com/office/officeart/2005/8/layout/hProcess4"/>
    <dgm:cxn modelId="{00E8CD38-3F47-8542-9E47-350FEFADD50B}" type="presParOf" srcId="{DE0D56DB-0A45-AB47-9EA1-5064B1807BD8}" destId="{C6FF3095-53A7-CA4C-AD8C-1BAF905F642C}" srcOrd="2" destOrd="0" presId="urn:microsoft.com/office/officeart/2005/8/layout/hProcess4"/>
    <dgm:cxn modelId="{EA77BE38-790A-D641-95AD-142A3F518CC7}" type="presParOf" srcId="{C6FF3095-53A7-CA4C-AD8C-1BAF905F642C}" destId="{09C0D288-DADE-0B43-B9F7-987D74924462}" srcOrd="0" destOrd="0" presId="urn:microsoft.com/office/officeart/2005/8/layout/hProcess4"/>
    <dgm:cxn modelId="{2DA59F94-75E2-A54B-B294-96D7C283888A}" type="presParOf" srcId="{C6FF3095-53A7-CA4C-AD8C-1BAF905F642C}" destId="{1F50CE64-C805-6943-A9E2-E55A36BC6002}" srcOrd="1" destOrd="0" presId="urn:microsoft.com/office/officeart/2005/8/layout/hProcess4"/>
    <dgm:cxn modelId="{89F3BC9B-EF57-8147-BDDB-52DFC0D3133C}" type="presParOf" srcId="{C6FF3095-53A7-CA4C-AD8C-1BAF905F642C}" destId="{92A02ADE-A037-BB4D-9D19-052A31688408}" srcOrd="2" destOrd="0" presId="urn:microsoft.com/office/officeart/2005/8/layout/hProcess4"/>
    <dgm:cxn modelId="{FE28E967-0752-7A48-8B9E-E2CBFD2A68AE}" type="presParOf" srcId="{C6FF3095-53A7-CA4C-AD8C-1BAF905F642C}" destId="{31D2EC01-24E5-C04E-9EA9-A05E25FC9CE0}" srcOrd="3" destOrd="0" presId="urn:microsoft.com/office/officeart/2005/8/layout/hProcess4"/>
    <dgm:cxn modelId="{21BC1FF1-10C3-D745-BD97-85B644CD497D}" type="presParOf" srcId="{C6FF3095-53A7-CA4C-AD8C-1BAF905F642C}" destId="{B8BEB065-18CB-A148-ADBF-C5AC58F0D110}" srcOrd="4" destOrd="0" presId="urn:microsoft.com/office/officeart/2005/8/layout/hProcess4"/>
    <dgm:cxn modelId="{1BF1023F-6B23-4644-B98E-AAA3BD3AB195}" type="presParOf" srcId="{DE0D56DB-0A45-AB47-9EA1-5064B1807BD8}" destId="{857A8AD4-74AB-C943-9371-BDC8C0609D7E}" srcOrd="3" destOrd="0" presId="urn:microsoft.com/office/officeart/2005/8/layout/hProcess4"/>
    <dgm:cxn modelId="{F175DF70-D7AE-EC44-9418-E950B6D9922B}" type="presParOf" srcId="{DE0D56DB-0A45-AB47-9EA1-5064B1807BD8}" destId="{C360D74C-1A60-B940-B4F3-9862F3324FA4}" srcOrd="4" destOrd="0" presId="urn:microsoft.com/office/officeart/2005/8/layout/hProcess4"/>
    <dgm:cxn modelId="{FC325A09-C4E9-4348-AE7A-7E06F8EF0E63}" type="presParOf" srcId="{C360D74C-1A60-B940-B4F3-9862F3324FA4}" destId="{14264769-3199-9746-B89B-666BF1CF9098}" srcOrd="0" destOrd="0" presId="urn:microsoft.com/office/officeart/2005/8/layout/hProcess4"/>
    <dgm:cxn modelId="{9EB98926-B3D1-DD43-8BF4-43D7C7D3C693}" type="presParOf" srcId="{C360D74C-1A60-B940-B4F3-9862F3324FA4}" destId="{1028B4E9-DEE5-2A4C-8B88-E1D8479D587C}" srcOrd="1" destOrd="0" presId="urn:microsoft.com/office/officeart/2005/8/layout/hProcess4"/>
    <dgm:cxn modelId="{CC112F9B-12C8-A44E-95D7-BDEAFCB2C7D3}" type="presParOf" srcId="{C360D74C-1A60-B940-B4F3-9862F3324FA4}" destId="{919AEBB0-19BF-C047-8E16-07FA8CC214BD}" srcOrd="2" destOrd="0" presId="urn:microsoft.com/office/officeart/2005/8/layout/hProcess4"/>
    <dgm:cxn modelId="{9F7A48E5-BB99-4547-89C6-4443A3DE360E}" type="presParOf" srcId="{C360D74C-1A60-B940-B4F3-9862F3324FA4}" destId="{4E465C3D-0913-3B45-8A7E-D66A9154F413}" srcOrd="3" destOrd="0" presId="urn:microsoft.com/office/officeart/2005/8/layout/hProcess4"/>
    <dgm:cxn modelId="{01741F1B-07CB-524F-B172-6DBD42AE0833}" type="presParOf" srcId="{C360D74C-1A60-B940-B4F3-9862F3324FA4}" destId="{D8EDEA37-BAB6-0B49-B04B-252D5CA2F477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76A4838-1151-BF4D-A3C7-ED3FED84552D}" type="doc">
      <dgm:prSet loTypeId="urn:microsoft.com/office/officeart/2005/8/layout/target1" loCatId="relationship" qsTypeId="urn:microsoft.com/office/officeart/2005/8/quickstyle/simple4" qsCatId="simple" csTypeId="urn:microsoft.com/office/officeart/2005/8/colors/accent1_2" csCatId="accent1" phldr="1"/>
      <dgm:spPr/>
    </dgm:pt>
    <dgm:pt modelId="{7C86B702-6105-BB4C-96E9-275AAEDCEFC4}">
      <dgm:prSet phldrT="[Text]"/>
      <dgm:spPr/>
      <dgm:t>
        <a:bodyPr/>
        <a:lstStyle/>
        <a:p>
          <a:r>
            <a:rPr lang="en-US" dirty="0" smtClean="0"/>
            <a:t>Data</a:t>
          </a:r>
          <a:endParaRPr lang="en-US" dirty="0"/>
        </a:p>
      </dgm:t>
    </dgm:pt>
    <dgm:pt modelId="{57F6A8CF-3586-894E-9E5E-9F26BBC09F94}" type="parTrans" cxnId="{EE736968-8694-F542-8EA8-7CA85662CA91}">
      <dgm:prSet/>
      <dgm:spPr/>
      <dgm:t>
        <a:bodyPr/>
        <a:lstStyle/>
        <a:p>
          <a:endParaRPr lang="en-US"/>
        </a:p>
      </dgm:t>
    </dgm:pt>
    <dgm:pt modelId="{59582B0F-B0D0-3744-B948-C03B6B06D1D3}" type="sibTrans" cxnId="{EE736968-8694-F542-8EA8-7CA85662CA91}">
      <dgm:prSet/>
      <dgm:spPr/>
      <dgm:t>
        <a:bodyPr/>
        <a:lstStyle/>
        <a:p>
          <a:endParaRPr lang="en-US"/>
        </a:p>
      </dgm:t>
    </dgm:pt>
    <dgm:pt modelId="{35ECC02E-B77A-EC4B-B139-703AE390C1EF}">
      <dgm:prSet phldrT="[Text]"/>
      <dgm:spPr/>
      <dgm:t>
        <a:bodyPr/>
        <a:lstStyle/>
        <a:p>
          <a:r>
            <a:rPr lang="en-US" dirty="0" smtClean="0"/>
            <a:t>Harvest</a:t>
          </a:r>
          <a:endParaRPr lang="en-US" dirty="0"/>
        </a:p>
      </dgm:t>
    </dgm:pt>
    <dgm:pt modelId="{DE766CAD-0C64-0F4C-A937-7A0928EAF88E}" type="parTrans" cxnId="{3391AD98-CA54-0A4D-81BE-6D04C88CCBD0}">
      <dgm:prSet/>
      <dgm:spPr/>
      <dgm:t>
        <a:bodyPr/>
        <a:lstStyle/>
        <a:p>
          <a:endParaRPr lang="en-US"/>
        </a:p>
      </dgm:t>
    </dgm:pt>
    <dgm:pt modelId="{91AF83F3-BF87-3E44-B42C-82492D7AE231}" type="sibTrans" cxnId="{3391AD98-CA54-0A4D-81BE-6D04C88CCBD0}">
      <dgm:prSet/>
      <dgm:spPr/>
      <dgm:t>
        <a:bodyPr/>
        <a:lstStyle/>
        <a:p>
          <a:endParaRPr lang="en-US"/>
        </a:p>
      </dgm:t>
    </dgm:pt>
    <dgm:pt modelId="{CA8EBECB-9235-2D42-94A2-F7B3148450CF}">
      <dgm:prSet phldrT="[Text]"/>
      <dgm:spPr/>
      <dgm:t>
        <a:bodyPr/>
        <a:lstStyle/>
        <a:p>
          <a:r>
            <a:rPr lang="en-US" dirty="0" smtClean="0"/>
            <a:t>Analyze</a:t>
          </a:r>
          <a:endParaRPr lang="en-US" dirty="0"/>
        </a:p>
      </dgm:t>
    </dgm:pt>
    <dgm:pt modelId="{C59B4CA4-AD51-EA42-BD04-48C3E2E7CC97}" type="parTrans" cxnId="{27C2093C-620A-8C41-9C1D-C0B2D0A158B4}">
      <dgm:prSet/>
      <dgm:spPr/>
      <dgm:t>
        <a:bodyPr/>
        <a:lstStyle/>
        <a:p>
          <a:endParaRPr lang="en-US"/>
        </a:p>
      </dgm:t>
    </dgm:pt>
    <dgm:pt modelId="{E43896DA-A44B-F341-9B34-77290E267425}" type="sibTrans" cxnId="{27C2093C-620A-8C41-9C1D-C0B2D0A158B4}">
      <dgm:prSet/>
      <dgm:spPr/>
      <dgm:t>
        <a:bodyPr/>
        <a:lstStyle/>
        <a:p>
          <a:endParaRPr lang="en-US"/>
        </a:p>
      </dgm:t>
    </dgm:pt>
    <dgm:pt modelId="{5CC68CDC-4C5C-874C-8299-521EECCE6807}" type="pres">
      <dgm:prSet presAssocID="{D76A4838-1151-BF4D-A3C7-ED3FED84552D}" presName="composite" presStyleCnt="0">
        <dgm:presLayoutVars>
          <dgm:chMax val="5"/>
          <dgm:dir/>
          <dgm:resizeHandles val="exact"/>
        </dgm:presLayoutVars>
      </dgm:prSet>
      <dgm:spPr/>
    </dgm:pt>
    <dgm:pt modelId="{0C2AE257-B4F9-9A44-B107-FEDA608FDF19}" type="pres">
      <dgm:prSet presAssocID="{7C86B702-6105-BB4C-96E9-275AAEDCEFC4}" presName="circle1" presStyleLbl="lnNode1" presStyleIdx="0" presStyleCnt="3"/>
      <dgm:spPr/>
    </dgm:pt>
    <dgm:pt modelId="{EE2567D3-098B-D544-A299-0EFA84D618A9}" type="pres">
      <dgm:prSet presAssocID="{7C86B702-6105-BB4C-96E9-275AAEDCEFC4}" presName="text1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8E4E98-5F8C-1443-8880-1896748B633A}" type="pres">
      <dgm:prSet presAssocID="{7C86B702-6105-BB4C-96E9-275AAEDCEFC4}" presName="line1" presStyleLbl="callout" presStyleIdx="0" presStyleCnt="6"/>
      <dgm:spPr/>
    </dgm:pt>
    <dgm:pt modelId="{06D49576-67CD-7943-A2EC-BF8ED51EB6A9}" type="pres">
      <dgm:prSet presAssocID="{7C86B702-6105-BB4C-96E9-275AAEDCEFC4}" presName="d1" presStyleLbl="callout" presStyleIdx="1" presStyleCnt="6"/>
      <dgm:spPr/>
    </dgm:pt>
    <dgm:pt modelId="{322780C4-A933-6646-B1BB-47A3E2213444}" type="pres">
      <dgm:prSet presAssocID="{35ECC02E-B77A-EC4B-B139-703AE390C1EF}" presName="circle2" presStyleLbl="lnNode1" presStyleIdx="1" presStyleCnt="3"/>
      <dgm:spPr>
        <a:solidFill>
          <a:srgbClr val="FF0000"/>
        </a:solidFill>
      </dgm:spPr>
    </dgm:pt>
    <dgm:pt modelId="{403485D8-1898-B546-A6A9-60E124754DC5}" type="pres">
      <dgm:prSet presAssocID="{35ECC02E-B77A-EC4B-B139-703AE390C1EF}" presName="text2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62DFF8-7C93-0546-9F94-65D31F5A3260}" type="pres">
      <dgm:prSet presAssocID="{35ECC02E-B77A-EC4B-B139-703AE390C1EF}" presName="line2" presStyleLbl="callout" presStyleIdx="2" presStyleCnt="6"/>
      <dgm:spPr/>
    </dgm:pt>
    <dgm:pt modelId="{B233260B-5B85-8846-AE9D-7F26E5793AA3}" type="pres">
      <dgm:prSet presAssocID="{35ECC02E-B77A-EC4B-B139-703AE390C1EF}" presName="d2" presStyleLbl="callout" presStyleIdx="3" presStyleCnt="6"/>
      <dgm:spPr/>
    </dgm:pt>
    <dgm:pt modelId="{5ED66C89-BF43-ED4B-8DA7-B98BD720E6C3}" type="pres">
      <dgm:prSet presAssocID="{CA8EBECB-9235-2D42-94A2-F7B3148450CF}" presName="circle3" presStyleLbl="lnNode1" presStyleIdx="2" presStyleCnt="3"/>
      <dgm:spPr/>
    </dgm:pt>
    <dgm:pt modelId="{65D40337-2482-6A4E-AD6F-172A6A0D7404}" type="pres">
      <dgm:prSet presAssocID="{CA8EBECB-9235-2D42-94A2-F7B3148450CF}" presName="text3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E465A3-A9AC-F648-9787-8108647C2958}" type="pres">
      <dgm:prSet presAssocID="{CA8EBECB-9235-2D42-94A2-F7B3148450CF}" presName="line3" presStyleLbl="callout" presStyleIdx="4" presStyleCnt="6"/>
      <dgm:spPr/>
    </dgm:pt>
    <dgm:pt modelId="{F943CED8-D40A-F94C-9FCF-9E94722D5B24}" type="pres">
      <dgm:prSet presAssocID="{CA8EBECB-9235-2D42-94A2-F7B3148450CF}" presName="d3" presStyleLbl="callout" presStyleIdx="5" presStyleCnt="6"/>
      <dgm:spPr/>
    </dgm:pt>
  </dgm:ptLst>
  <dgm:cxnLst>
    <dgm:cxn modelId="{3EA32270-7D46-2E47-88BB-89899B7DD767}" type="presOf" srcId="{35ECC02E-B77A-EC4B-B139-703AE390C1EF}" destId="{403485D8-1898-B546-A6A9-60E124754DC5}" srcOrd="0" destOrd="0" presId="urn:microsoft.com/office/officeart/2005/8/layout/target1"/>
    <dgm:cxn modelId="{8D44A3C2-BF22-ED41-A438-0117F3FDE9EE}" type="presOf" srcId="{CA8EBECB-9235-2D42-94A2-F7B3148450CF}" destId="{65D40337-2482-6A4E-AD6F-172A6A0D7404}" srcOrd="0" destOrd="0" presId="urn:microsoft.com/office/officeart/2005/8/layout/target1"/>
    <dgm:cxn modelId="{3391AD98-CA54-0A4D-81BE-6D04C88CCBD0}" srcId="{D76A4838-1151-BF4D-A3C7-ED3FED84552D}" destId="{35ECC02E-B77A-EC4B-B139-703AE390C1EF}" srcOrd="1" destOrd="0" parTransId="{DE766CAD-0C64-0F4C-A937-7A0928EAF88E}" sibTransId="{91AF83F3-BF87-3E44-B42C-82492D7AE231}"/>
    <dgm:cxn modelId="{FA040AD9-049C-4340-A2AA-5D8DAD24C213}" type="presOf" srcId="{7C86B702-6105-BB4C-96E9-275AAEDCEFC4}" destId="{EE2567D3-098B-D544-A299-0EFA84D618A9}" srcOrd="0" destOrd="0" presId="urn:microsoft.com/office/officeart/2005/8/layout/target1"/>
    <dgm:cxn modelId="{27C2093C-620A-8C41-9C1D-C0B2D0A158B4}" srcId="{D76A4838-1151-BF4D-A3C7-ED3FED84552D}" destId="{CA8EBECB-9235-2D42-94A2-F7B3148450CF}" srcOrd="2" destOrd="0" parTransId="{C59B4CA4-AD51-EA42-BD04-48C3E2E7CC97}" sibTransId="{E43896DA-A44B-F341-9B34-77290E267425}"/>
    <dgm:cxn modelId="{EE736968-8694-F542-8EA8-7CA85662CA91}" srcId="{D76A4838-1151-BF4D-A3C7-ED3FED84552D}" destId="{7C86B702-6105-BB4C-96E9-275AAEDCEFC4}" srcOrd="0" destOrd="0" parTransId="{57F6A8CF-3586-894E-9E5E-9F26BBC09F94}" sibTransId="{59582B0F-B0D0-3744-B948-C03B6B06D1D3}"/>
    <dgm:cxn modelId="{F1A469B9-D8FE-354B-BB83-7F52C2BF8E7B}" type="presOf" srcId="{D76A4838-1151-BF4D-A3C7-ED3FED84552D}" destId="{5CC68CDC-4C5C-874C-8299-521EECCE6807}" srcOrd="0" destOrd="0" presId="urn:microsoft.com/office/officeart/2005/8/layout/target1"/>
    <dgm:cxn modelId="{6116FA8C-5F9E-9A4F-8685-3F1B1460111A}" type="presParOf" srcId="{5CC68CDC-4C5C-874C-8299-521EECCE6807}" destId="{0C2AE257-B4F9-9A44-B107-FEDA608FDF19}" srcOrd="0" destOrd="0" presId="urn:microsoft.com/office/officeart/2005/8/layout/target1"/>
    <dgm:cxn modelId="{C337A9F3-15BA-BF43-83F9-F70312842B2C}" type="presParOf" srcId="{5CC68CDC-4C5C-874C-8299-521EECCE6807}" destId="{EE2567D3-098B-D544-A299-0EFA84D618A9}" srcOrd="1" destOrd="0" presId="urn:microsoft.com/office/officeart/2005/8/layout/target1"/>
    <dgm:cxn modelId="{88362730-E4F5-4A47-A00D-DF08C5CE34E4}" type="presParOf" srcId="{5CC68CDC-4C5C-874C-8299-521EECCE6807}" destId="{6A8E4E98-5F8C-1443-8880-1896748B633A}" srcOrd="2" destOrd="0" presId="urn:microsoft.com/office/officeart/2005/8/layout/target1"/>
    <dgm:cxn modelId="{B782E2F0-0584-D14F-A279-F83F586177A3}" type="presParOf" srcId="{5CC68CDC-4C5C-874C-8299-521EECCE6807}" destId="{06D49576-67CD-7943-A2EC-BF8ED51EB6A9}" srcOrd="3" destOrd="0" presId="urn:microsoft.com/office/officeart/2005/8/layout/target1"/>
    <dgm:cxn modelId="{7204448D-9CE0-5A44-B6BB-405CB55C05B1}" type="presParOf" srcId="{5CC68CDC-4C5C-874C-8299-521EECCE6807}" destId="{322780C4-A933-6646-B1BB-47A3E2213444}" srcOrd="4" destOrd="0" presId="urn:microsoft.com/office/officeart/2005/8/layout/target1"/>
    <dgm:cxn modelId="{C1A3165D-493D-D848-A8F4-F5FD88F4112C}" type="presParOf" srcId="{5CC68CDC-4C5C-874C-8299-521EECCE6807}" destId="{403485D8-1898-B546-A6A9-60E124754DC5}" srcOrd="5" destOrd="0" presId="urn:microsoft.com/office/officeart/2005/8/layout/target1"/>
    <dgm:cxn modelId="{77B76040-5FBA-A44D-AA4D-1424E47F0EBF}" type="presParOf" srcId="{5CC68CDC-4C5C-874C-8299-521EECCE6807}" destId="{1862DFF8-7C93-0546-9F94-65D31F5A3260}" srcOrd="6" destOrd="0" presId="urn:microsoft.com/office/officeart/2005/8/layout/target1"/>
    <dgm:cxn modelId="{1BAB573C-8052-C849-96DB-CECF36834162}" type="presParOf" srcId="{5CC68CDC-4C5C-874C-8299-521EECCE6807}" destId="{B233260B-5B85-8846-AE9D-7F26E5793AA3}" srcOrd="7" destOrd="0" presId="urn:microsoft.com/office/officeart/2005/8/layout/target1"/>
    <dgm:cxn modelId="{15C38CBB-DDFA-4545-A6AD-24819555D0E5}" type="presParOf" srcId="{5CC68CDC-4C5C-874C-8299-521EECCE6807}" destId="{5ED66C89-BF43-ED4B-8DA7-B98BD720E6C3}" srcOrd="8" destOrd="0" presId="urn:microsoft.com/office/officeart/2005/8/layout/target1"/>
    <dgm:cxn modelId="{687ED4E1-8F1A-1E43-AC8E-BA113434F9BB}" type="presParOf" srcId="{5CC68CDC-4C5C-874C-8299-521EECCE6807}" destId="{65D40337-2482-6A4E-AD6F-172A6A0D7404}" srcOrd="9" destOrd="0" presId="urn:microsoft.com/office/officeart/2005/8/layout/target1"/>
    <dgm:cxn modelId="{C60EC5B8-BC26-B046-800A-7765DABFBFE9}" type="presParOf" srcId="{5CC68CDC-4C5C-874C-8299-521EECCE6807}" destId="{CBE465A3-A9AC-F648-9787-8108647C2958}" srcOrd="10" destOrd="0" presId="urn:microsoft.com/office/officeart/2005/8/layout/target1"/>
    <dgm:cxn modelId="{A1470F6D-3DF4-7741-BD4C-5B2FA622AA9E}" type="presParOf" srcId="{5CC68CDC-4C5C-874C-8299-521EECCE6807}" destId="{F943CED8-D40A-F94C-9FCF-9E94722D5B24}" srcOrd="11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76A4838-1151-BF4D-A3C7-ED3FED84552D}" type="doc">
      <dgm:prSet loTypeId="urn:microsoft.com/office/officeart/2005/8/layout/target1" loCatId="relationship" qsTypeId="urn:microsoft.com/office/officeart/2005/8/quickstyle/simple4" qsCatId="simple" csTypeId="urn:microsoft.com/office/officeart/2005/8/colors/accent1_2" csCatId="accent1" phldr="1"/>
      <dgm:spPr/>
    </dgm:pt>
    <dgm:pt modelId="{7C86B702-6105-BB4C-96E9-275AAEDCEFC4}">
      <dgm:prSet phldrT="[Text]"/>
      <dgm:spPr/>
      <dgm:t>
        <a:bodyPr/>
        <a:lstStyle/>
        <a:p>
          <a:r>
            <a:rPr lang="en-US" dirty="0" smtClean="0"/>
            <a:t>Data</a:t>
          </a:r>
          <a:endParaRPr lang="en-US" dirty="0"/>
        </a:p>
      </dgm:t>
    </dgm:pt>
    <dgm:pt modelId="{57F6A8CF-3586-894E-9E5E-9F26BBC09F94}" type="parTrans" cxnId="{EE736968-8694-F542-8EA8-7CA85662CA91}">
      <dgm:prSet/>
      <dgm:spPr/>
      <dgm:t>
        <a:bodyPr/>
        <a:lstStyle/>
        <a:p>
          <a:endParaRPr lang="en-US"/>
        </a:p>
      </dgm:t>
    </dgm:pt>
    <dgm:pt modelId="{59582B0F-B0D0-3744-B948-C03B6B06D1D3}" type="sibTrans" cxnId="{EE736968-8694-F542-8EA8-7CA85662CA91}">
      <dgm:prSet/>
      <dgm:spPr/>
      <dgm:t>
        <a:bodyPr/>
        <a:lstStyle/>
        <a:p>
          <a:endParaRPr lang="en-US"/>
        </a:p>
      </dgm:t>
    </dgm:pt>
    <dgm:pt modelId="{35ECC02E-B77A-EC4B-B139-703AE390C1EF}">
      <dgm:prSet phldrT="[Text]"/>
      <dgm:spPr/>
      <dgm:t>
        <a:bodyPr/>
        <a:lstStyle/>
        <a:p>
          <a:r>
            <a:rPr lang="en-US" dirty="0" smtClean="0"/>
            <a:t>Harvest</a:t>
          </a:r>
          <a:endParaRPr lang="en-US" dirty="0"/>
        </a:p>
      </dgm:t>
    </dgm:pt>
    <dgm:pt modelId="{DE766CAD-0C64-0F4C-A937-7A0928EAF88E}" type="parTrans" cxnId="{3391AD98-CA54-0A4D-81BE-6D04C88CCBD0}">
      <dgm:prSet/>
      <dgm:spPr/>
      <dgm:t>
        <a:bodyPr/>
        <a:lstStyle/>
        <a:p>
          <a:endParaRPr lang="en-US"/>
        </a:p>
      </dgm:t>
    </dgm:pt>
    <dgm:pt modelId="{91AF83F3-BF87-3E44-B42C-82492D7AE231}" type="sibTrans" cxnId="{3391AD98-CA54-0A4D-81BE-6D04C88CCBD0}">
      <dgm:prSet/>
      <dgm:spPr/>
      <dgm:t>
        <a:bodyPr/>
        <a:lstStyle/>
        <a:p>
          <a:endParaRPr lang="en-US"/>
        </a:p>
      </dgm:t>
    </dgm:pt>
    <dgm:pt modelId="{CA8EBECB-9235-2D42-94A2-F7B3148450CF}">
      <dgm:prSet phldrT="[Text]"/>
      <dgm:spPr/>
      <dgm:t>
        <a:bodyPr/>
        <a:lstStyle/>
        <a:p>
          <a:r>
            <a:rPr lang="en-US" dirty="0" smtClean="0"/>
            <a:t>Analyze</a:t>
          </a:r>
          <a:endParaRPr lang="en-US" dirty="0"/>
        </a:p>
      </dgm:t>
    </dgm:pt>
    <dgm:pt modelId="{C59B4CA4-AD51-EA42-BD04-48C3E2E7CC97}" type="parTrans" cxnId="{27C2093C-620A-8C41-9C1D-C0B2D0A158B4}">
      <dgm:prSet/>
      <dgm:spPr/>
      <dgm:t>
        <a:bodyPr/>
        <a:lstStyle/>
        <a:p>
          <a:endParaRPr lang="en-US"/>
        </a:p>
      </dgm:t>
    </dgm:pt>
    <dgm:pt modelId="{E43896DA-A44B-F341-9B34-77290E267425}" type="sibTrans" cxnId="{27C2093C-620A-8C41-9C1D-C0B2D0A158B4}">
      <dgm:prSet/>
      <dgm:spPr/>
      <dgm:t>
        <a:bodyPr/>
        <a:lstStyle/>
        <a:p>
          <a:endParaRPr lang="en-US"/>
        </a:p>
      </dgm:t>
    </dgm:pt>
    <dgm:pt modelId="{5CC68CDC-4C5C-874C-8299-521EECCE6807}" type="pres">
      <dgm:prSet presAssocID="{D76A4838-1151-BF4D-A3C7-ED3FED84552D}" presName="composite" presStyleCnt="0">
        <dgm:presLayoutVars>
          <dgm:chMax val="5"/>
          <dgm:dir/>
          <dgm:resizeHandles val="exact"/>
        </dgm:presLayoutVars>
      </dgm:prSet>
      <dgm:spPr/>
    </dgm:pt>
    <dgm:pt modelId="{0C2AE257-B4F9-9A44-B107-FEDA608FDF19}" type="pres">
      <dgm:prSet presAssocID="{7C86B702-6105-BB4C-96E9-275AAEDCEFC4}" presName="circle1" presStyleLbl="lnNode1" presStyleIdx="0" presStyleCnt="3"/>
      <dgm:spPr/>
    </dgm:pt>
    <dgm:pt modelId="{EE2567D3-098B-D544-A299-0EFA84D618A9}" type="pres">
      <dgm:prSet presAssocID="{7C86B702-6105-BB4C-96E9-275AAEDCEFC4}" presName="text1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8E4E98-5F8C-1443-8880-1896748B633A}" type="pres">
      <dgm:prSet presAssocID="{7C86B702-6105-BB4C-96E9-275AAEDCEFC4}" presName="line1" presStyleLbl="callout" presStyleIdx="0" presStyleCnt="6"/>
      <dgm:spPr/>
    </dgm:pt>
    <dgm:pt modelId="{06D49576-67CD-7943-A2EC-BF8ED51EB6A9}" type="pres">
      <dgm:prSet presAssocID="{7C86B702-6105-BB4C-96E9-275AAEDCEFC4}" presName="d1" presStyleLbl="callout" presStyleIdx="1" presStyleCnt="6"/>
      <dgm:spPr/>
    </dgm:pt>
    <dgm:pt modelId="{322780C4-A933-6646-B1BB-47A3E2213444}" type="pres">
      <dgm:prSet presAssocID="{35ECC02E-B77A-EC4B-B139-703AE390C1EF}" presName="circle2" presStyleLbl="lnNode1" presStyleIdx="1" presStyleCnt="3"/>
      <dgm:spPr>
        <a:solidFill>
          <a:schemeClr val="accent1"/>
        </a:solidFill>
      </dgm:spPr>
    </dgm:pt>
    <dgm:pt modelId="{403485D8-1898-B546-A6A9-60E124754DC5}" type="pres">
      <dgm:prSet presAssocID="{35ECC02E-B77A-EC4B-B139-703AE390C1EF}" presName="text2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62DFF8-7C93-0546-9F94-65D31F5A3260}" type="pres">
      <dgm:prSet presAssocID="{35ECC02E-B77A-EC4B-B139-703AE390C1EF}" presName="line2" presStyleLbl="callout" presStyleIdx="2" presStyleCnt="6"/>
      <dgm:spPr/>
    </dgm:pt>
    <dgm:pt modelId="{B233260B-5B85-8846-AE9D-7F26E5793AA3}" type="pres">
      <dgm:prSet presAssocID="{35ECC02E-B77A-EC4B-B139-703AE390C1EF}" presName="d2" presStyleLbl="callout" presStyleIdx="3" presStyleCnt="6"/>
      <dgm:spPr/>
    </dgm:pt>
    <dgm:pt modelId="{5ED66C89-BF43-ED4B-8DA7-B98BD720E6C3}" type="pres">
      <dgm:prSet presAssocID="{CA8EBECB-9235-2D42-94A2-F7B3148450CF}" presName="circle3" presStyleLbl="lnNode1" presStyleIdx="2" presStyleCnt="3"/>
      <dgm:spPr>
        <a:solidFill>
          <a:srgbClr val="FF0000"/>
        </a:solidFill>
      </dgm:spPr>
    </dgm:pt>
    <dgm:pt modelId="{65D40337-2482-6A4E-AD6F-172A6A0D7404}" type="pres">
      <dgm:prSet presAssocID="{CA8EBECB-9235-2D42-94A2-F7B3148450CF}" presName="text3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E465A3-A9AC-F648-9787-8108647C2958}" type="pres">
      <dgm:prSet presAssocID="{CA8EBECB-9235-2D42-94A2-F7B3148450CF}" presName="line3" presStyleLbl="callout" presStyleIdx="4" presStyleCnt="6"/>
      <dgm:spPr/>
    </dgm:pt>
    <dgm:pt modelId="{F943CED8-D40A-F94C-9FCF-9E94722D5B24}" type="pres">
      <dgm:prSet presAssocID="{CA8EBECB-9235-2D42-94A2-F7B3148450CF}" presName="d3" presStyleLbl="callout" presStyleIdx="5" presStyleCnt="6"/>
      <dgm:spPr/>
    </dgm:pt>
  </dgm:ptLst>
  <dgm:cxnLst>
    <dgm:cxn modelId="{0279B0BA-70B4-DB4E-AEC6-2B09FAB3C799}" type="presOf" srcId="{7C86B702-6105-BB4C-96E9-275AAEDCEFC4}" destId="{EE2567D3-098B-D544-A299-0EFA84D618A9}" srcOrd="0" destOrd="0" presId="urn:microsoft.com/office/officeart/2005/8/layout/target1"/>
    <dgm:cxn modelId="{549EF10C-81DB-8149-8A38-C42D655DE137}" type="presOf" srcId="{CA8EBECB-9235-2D42-94A2-F7B3148450CF}" destId="{65D40337-2482-6A4E-AD6F-172A6A0D7404}" srcOrd="0" destOrd="0" presId="urn:microsoft.com/office/officeart/2005/8/layout/target1"/>
    <dgm:cxn modelId="{CBA7A025-9651-2C4E-868F-D01DEBBD5B34}" type="presOf" srcId="{35ECC02E-B77A-EC4B-B139-703AE390C1EF}" destId="{403485D8-1898-B546-A6A9-60E124754DC5}" srcOrd="0" destOrd="0" presId="urn:microsoft.com/office/officeart/2005/8/layout/target1"/>
    <dgm:cxn modelId="{3391AD98-CA54-0A4D-81BE-6D04C88CCBD0}" srcId="{D76A4838-1151-BF4D-A3C7-ED3FED84552D}" destId="{35ECC02E-B77A-EC4B-B139-703AE390C1EF}" srcOrd="1" destOrd="0" parTransId="{DE766CAD-0C64-0F4C-A937-7A0928EAF88E}" sibTransId="{91AF83F3-BF87-3E44-B42C-82492D7AE231}"/>
    <dgm:cxn modelId="{27C2093C-620A-8C41-9C1D-C0B2D0A158B4}" srcId="{D76A4838-1151-BF4D-A3C7-ED3FED84552D}" destId="{CA8EBECB-9235-2D42-94A2-F7B3148450CF}" srcOrd="2" destOrd="0" parTransId="{C59B4CA4-AD51-EA42-BD04-48C3E2E7CC97}" sibTransId="{E43896DA-A44B-F341-9B34-77290E267425}"/>
    <dgm:cxn modelId="{EE736968-8694-F542-8EA8-7CA85662CA91}" srcId="{D76A4838-1151-BF4D-A3C7-ED3FED84552D}" destId="{7C86B702-6105-BB4C-96E9-275AAEDCEFC4}" srcOrd="0" destOrd="0" parTransId="{57F6A8CF-3586-894E-9E5E-9F26BBC09F94}" sibTransId="{59582B0F-B0D0-3744-B948-C03B6B06D1D3}"/>
    <dgm:cxn modelId="{D1357B72-7FD8-F249-867F-7B665736452A}" type="presOf" srcId="{D76A4838-1151-BF4D-A3C7-ED3FED84552D}" destId="{5CC68CDC-4C5C-874C-8299-521EECCE6807}" srcOrd="0" destOrd="0" presId="urn:microsoft.com/office/officeart/2005/8/layout/target1"/>
    <dgm:cxn modelId="{9FBA2B60-F9CD-AA4A-8B8F-09B8C0EE91F0}" type="presParOf" srcId="{5CC68CDC-4C5C-874C-8299-521EECCE6807}" destId="{0C2AE257-B4F9-9A44-B107-FEDA608FDF19}" srcOrd="0" destOrd="0" presId="urn:microsoft.com/office/officeart/2005/8/layout/target1"/>
    <dgm:cxn modelId="{EB473637-CD0C-2348-95A0-56171612C23E}" type="presParOf" srcId="{5CC68CDC-4C5C-874C-8299-521EECCE6807}" destId="{EE2567D3-098B-D544-A299-0EFA84D618A9}" srcOrd="1" destOrd="0" presId="urn:microsoft.com/office/officeart/2005/8/layout/target1"/>
    <dgm:cxn modelId="{D483393C-67F4-9B40-B220-301F4B46AA95}" type="presParOf" srcId="{5CC68CDC-4C5C-874C-8299-521EECCE6807}" destId="{6A8E4E98-5F8C-1443-8880-1896748B633A}" srcOrd="2" destOrd="0" presId="urn:microsoft.com/office/officeart/2005/8/layout/target1"/>
    <dgm:cxn modelId="{1895C185-582D-9A4C-9E82-34B5F64D9161}" type="presParOf" srcId="{5CC68CDC-4C5C-874C-8299-521EECCE6807}" destId="{06D49576-67CD-7943-A2EC-BF8ED51EB6A9}" srcOrd="3" destOrd="0" presId="urn:microsoft.com/office/officeart/2005/8/layout/target1"/>
    <dgm:cxn modelId="{E4AF0DCD-DA88-FB41-A96F-70CE7B6F880D}" type="presParOf" srcId="{5CC68CDC-4C5C-874C-8299-521EECCE6807}" destId="{322780C4-A933-6646-B1BB-47A3E2213444}" srcOrd="4" destOrd="0" presId="urn:microsoft.com/office/officeart/2005/8/layout/target1"/>
    <dgm:cxn modelId="{643E10FA-51B3-7A47-8130-30EFAF799DA5}" type="presParOf" srcId="{5CC68CDC-4C5C-874C-8299-521EECCE6807}" destId="{403485D8-1898-B546-A6A9-60E124754DC5}" srcOrd="5" destOrd="0" presId="urn:microsoft.com/office/officeart/2005/8/layout/target1"/>
    <dgm:cxn modelId="{245A8BA1-EF5E-B34B-AE7D-C1207852A6BE}" type="presParOf" srcId="{5CC68CDC-4C5C-874C-8299-521EECCE6807}" destId="{1862DFF8-7C93-0546-9F94-65D31F5A3260}" srcOrd="6" destOrd="0" presId="urn:microsoft.com/office/officeart/2005/8/layout/target1"/>
    <dgm:cxn modelId="{D06FB1C3-7EB1-A742-BA5B-78DF052FF8C8}" type="presParOf" srcId="{5CC68CDC-4C5C-874C-8299-521EECCE6807}" destId="{B233260B-5B85-8846-AE9D-7F26E5793AA3}" srcOrd="7" destOrd="0" presId="urn:microsoft.com/office/officeart/2005/8/layout/target1"/>
    <dgm:cxn modelId="{7833625F-65F2-8041-A4F0-A6A0719BE8AB}" type="presParOf" srcId="{5CC68CDC-4C5C-874C-8299-521EECCE6807}" destId="{5ED66C89-BF43-ED4B-8DA7-B98BD720E6C3}" srcOrd="8" destOrd="0" presId="urn:microsoft.com/office/officeart/2005/8/layout/target1"/>
    <dgm:cxn modelId="{66CFCA38-1DEE-CC40-BC9E-C23288FA22D0}" type="presParOf" srcId="{5CC68CDC-4C5C-874C-8299-521EECCE6807}" destId="{65D40337-2482-6A4E-AD6F-172A6A0D7404}" srcOrd="9" destOrd="0" presId="urn:microsoft.com/office/officeart/2005/8/layout/target1"/>
    <dgm:cxn modelId="{00DEB97E-3626-844A-AF7A-2FA29D4AAF87}" type="presParOf" srcId="{5CC68CDC-4C5C-874C-8299-521EECCE6807}" destId="{CBE465A3-A9AC-F648-9787-8108647C2958}" srcOrd="10" destOrd="0" presId="urn:microsoft.com/office/officeart/2005/8/layout/target1"/>
    <dgm:cxn modelId="{1D1A16BE-F213-524A-8A16-78202F4712A6}" type="presParOf" srcId="{5CC68CDC-4C5C-874C-8299-521EECCE6807}" destId="{F943CED8-D40A-F94C-9FCF-9E94722D5B24}" srcOrd="11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D66C89-BF43-ED4B-8DA7-B98BD720E6C3}">
      <dsp:nvSpPr>
        <dsp:cNvPr id="0" name=""/>
        <dsp:cNvSpPr/>
      </dsp:nvSpPr>
      <dsp:spPr>
        <a:xfrm>
          <a:off x="463715" y="583685"/>
          <a:ext cx="1751057" cy="175105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22780C4-A933-6646-B1BB-47A3E2213444}">
      <dsp:nvSpPr>
        <dsp:cNvPr id="0" name=""/>
        <dsp:cNvSpPr/>
      </dsp:nvSpPr>
      <dsp:spPr>
        <a:xfrm>
          <a:off x="813927" y="933897"/>
          <a:ext cx="1050634" cy="105063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2AE257-B4F9-9A44-B107-FEDA608FDF19}">
      <dsp:nvSpPr>
        <dsp:cNvPr id="0" name=""/>
        <dsp:cNvSpPr/>
      </dsp:nvSpPr>
      <dsp:spPr>
        <a:xfrm>
          <a:off x="1164138" y="1284108"/>
          <a:ext cx="350211" cy="35021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E2567D3-098B-D544-A299-0EFA84D618A9}">
      <dsp:nvSpPr>
        <dsp:cNvPr id="0" name=""/>
        <dsp:cNvSpPr/>
      </dsp:nvSpPr>
      <dsp:spPr>
        <a:xfrm>
          <a:off x="2506615" y="0"/>
          <a:ext cx="875528" cy="510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9050" bIns="190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Data</a:t>
          </a:r>
          <a:endParaRPr lang="en-US" sz="1500" kern="1200" dirty="0"/>
        </a:p>
      </dsp:txBody>
      <dsp:txXfrm>
        <a:off x="2506615" y="0"/>
        <a:ext cx="875528" cy="510725"/>
      </dsp:txXfrm>
    </dsp:sp>
    <dsp:sp modelId="{6A8E4E98-5F8C-1443-8880-1896748B633A}">
      <dsp:nvSpPr>
        <dsp:cNvPr id="0" name=""/>
        <dsp:cNvSpPr/>
      </dsp:nvSpPr>
      <dsp:spPr>
        <a:xfrm>
          <a:off x="2287733" y="255362"/>
          <a:ext cx="21888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6D49576-67CD-7943-A2EC-BF8ED51EB6A9}">
      <dsp:nvSpPr>
        <dsp:cNvPr id="0" name=""/>
        <dsp:cNvSpPr/>
      </dsp:nvSpPr>
      <dsp:spPr>
        <a:xfrm rot="5400000">
          <a:off x="1211271" y="383627"/>
          <a:ext cx="1203560" cy="947613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03485D8-1898-B546-A6A9-60E124754DC5}">
      <dsp:nvSpPr>
        <dsp:cNvPr id="0" name=""/>
        <dsp:cNvSpPr/>
      </dsp:nvSpPr>
      <dsp:spPr>
        <a:xfrm>
          <a:off x="2506615" y="510725"/>
          <a:ext cx="875528" cy="510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9050" bIns="190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Harvest</a:t>
          </a:r>
          <a:endParaRPr lang="en-US" sz="1500" kern="1200" dirty="0"/>
        </a:p>
      </dsp:txBody>
      <dsp:txXfrm>
        <a:off x="2506615" y="510725"/>
        <a:ext cx="875528" cy="510725"/>
      </dsp:txXfrm>
    </dsp:sp>
    <dsp:sp modelId="{1862DFF8-7C93-0546-9F94-65D31F5A3260}">
      <dsp:nvSpPr>
        <dsp:cNvPr id="0" name=""/>
        <dsp:cNvSpPr/>
      </dsp:nvSpPr>
      <dsp:spPr>
        <a:xfrm>
          <a:off x="2287733" y="766087"/>
          <a:ext cx="21888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233260B-5B85-8846-AE9D-7F26E5793AA3}">
      <dsp:nvSpPr>
        <dsp:cNvPr id="0" name=""/>
        <dsp:cNvSpPr/>
      </dsp:nvSpPr>
      <dsp:spPr>
        <a:xfrm rot="5400000">
          <a:off x="1469610" y="886385"/>
          <a:ext cx="937866" cy="696628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5D40337-2482-6A4E-AD6F-172A6A0D7404}">
      <dsp:nvSpPr>
        <dsp:cNvPr id="0" name=""/>
        <dsp:cNvSpPr/>
      </dsp:nvSpPr>
      <dsp:spPr>
        <a:xfrm>
          <a:off x="2506615" y="1021450"/>
          <a:ext cx="875528" cy="510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9050" bIns="190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Analyze</a:t>
          </a:r>
          <a:endParaRPr lang="en-US" sz="1500" kern="1200" dirty="0"/>
        </a:p>
      </dsp:txBody>
      <dsp:txXfrm>
        <a:off x="2506615" y="1021450"/>
        <a:ext cx="875528" cy="510725"/>
      </dsp:txXfrm>
    </dsp:sp>
    <dsp:sp modelId="{CBE465A3-A9AC-F648-9787-8108647C2958}">
      <dsp:nvSpPr>
        <dsp:cNvPr id="0" name=""/>
        <dsp:cNvSpPr/>
      </dsp:nvSpPr>
      <dsp:spPr>
        <a:xfrm>
          <a:off x="2287733" y="1276812"/>
          <a:ext cx="21888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943CED8-D40A-F94C-9FCF-9E94722D5B24}">
      <dsp:nvSpPr>
        <dsp:cNvPr id="0" name=""/>
        <dsp:cNvSpPr/>
      </dsp:nvSpPr>
      <dsp:spPr>
        <a:xfrm rot="5400000">
          <a:off x="1728270" y="1388734"/>
          <a:ext cx="670071" cy="445644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D66C89-BF43-ED4B-8DA7-B98BD720E6C3}">
      <dsp:nvSpPr>
        <dsp:cNvPr id="0" name=""/>
        <dsp:cNvSpPr/>
      </dsp:nvSpPr>
      <dsp:spPr>
        <a:xfrm>
          <a:off x="463715" y="583685"/>
          <a:ext cx="1751057" cy="175105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22780C4-A933-6646-B1BB-47A3E2213444}">
      <dsp:nvSpPr>
        <dsp:cNvPr id="0" name=""/>
        <dsp:cNvSpPr/>
      </dsp:nvSpPr>
      <dsp:spPr>
        <a:xfrm>
          <a:off x="813927" y="933897"/>
          <a:ext cx="1050634" cy="105063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2AE257-B4F9-9A44-B107-FEDA608FDF19}">
      <dsp:nvSpPr>
        <dsp:cNvPr id="0" name=""/>
        <dsp:cNvSpPr/>
      </dsp:nvSpPr>
      <dsp:spPr>
        <a:xfrm>
          <a:off x="1164138" y="1284108"/>
          <a:ext cx="350211" cy="350211"/>
        </a:xfrm>
        <a:prstGeom prst="ellipse">
          <a:avLst/>
        </a:prstGeom>
        <a:solidFill>
          <a:srgbClr val="FF0000"/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E2567D3-098B-D544-A299-0EFA84D618A9}">
      <dsp:nvSpPr>
        <dsp:cNvPr id="0" name=""/>
        <dsp:cNvSpPr/>
      </dsp:nvSpPr>
      <dsp:spPr>
        <a:xfrm>
          <a:off x="2506615" y="0"/>
          <a:ext cx="875528" cy="510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9050" bIns="190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Data</a:t>
          </a:r>
          <a:endParaRPr lang="en-US" sz="1500" kern="1200" dirty="0"/>
        </a:p>
      </dsp:txBody>
      <dsp:txXfrm>
        <a:off x="2506615" y="0"/>
        <a:ext cx="875528" cy="510725"/>
      </dsp:txXfrm>
    </dsp:sp>
    <dsp:sp modelId="{6A8E4E98-5F8C-1443-8880-1896748B633A}">
      <dsp:nvSpPr>
        <dsp:cNvPr id="0" name=""/>
        <dsp:cNvSpPr/>
      </dsp:nvSpPr>
      <dsp:spPr>
        <a:xfrm>
          <a:off x="2287733" y="255362"/>
          <a:ext cx="21888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6D49576-67CD-7943-A2EC-BF8ED51EB6A9}">
      <dsp:nvSpPr>
        <dsp:cNvPr id="0" name=""/>
        <dsp:cNvSpPr/>
      </dsp:nvSpPr>
      <dsp:spPr>
        <a:xfrm rot="5400000">
          <a:off x="1211271" y="383627"/>
          <a:ext cx="1203560" cy="947613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03485D8-1898-B546-A6A9-60E124754DC5}">
      <dsp:nvSpPr>
        <dsp:cNvPr id="0" name=""/>
        <dsp:cNvSpPr/>
      </dsp:nvSpPr>
      <dsp:spPr>
        <a:xfrm>
          <a:off x="2506615" y="510725"/>
          <a:ext cx="875528" cy="510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9050" bIns="190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Harvest</a:t>
          </a:r>
          <a:endParaRPr lang="en-US" sz="1500" kern="1200" dirty="0"/>
        </a:p>
      </dsp:txBody>
      <dsp:txXfrm>
        <a:off x="2506615" y="510725"/>
        <a:ext cx="875528" cy="510725"/>
      </dsp:txXfrm>
    </dsp:sp>
    <dsp:sp modelId="{1862DFF8-7C93-0546-9F94-65D31F5A3260}">
      <dsp:nvSpPr>
        <dsp:cNvPr id="0" name=""/>
        <dsp:cNvSpPr/>
      </dsp:nvSpPr>
      <dsp:spPr>
        <a:xfrm>
          <a:off x="2287733" y="766087"/>
          <a:ext cx="21888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233260B-5B85-8846-AE9D-7F26E5793AA3}">
      <dsp:nvSpPr>
        <dsp:cNvPr id="0" name=""/>
        <dsp:cNvSpPr/>
      </dsp:nvSpPr>
      <dsp:spPr>
        <a:xfrm rot="5400000">
          <a:off x="1469610" y="886385"/>
          <a:ext cx="937866" cy="696628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5D40337-2482-6A4E-AD6F-172A6A0D7404}">
      <dsp:nvSpPr>
        <dsp:cNvPr id="0" name=""/>
        <dsp:cNvSpPr/>
      </dsp:nvSpPr>
      <dsp:spPr>
        <a:xfrm>
          <a:off x="2506615" y="1021450"/>
          <a:ext cx="875528" cy="510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9050" bIns="190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Analyze</a:t>
          </a:r>
          <a:endParaRPr lang="en-US" sz="1500" kern="1200" dirty="0"/>
        </a:p>
      </dsp:txBody>
      <dsp:txXfrm>
        <a:off x="2506615" y="1021450"/>
        <a:ext cx="875528" cy="510725"/>
      </dsp:txXfrm>
    </dsp:sp>
    <dsp:sp modelId="{CBE465A3-A9AC-F648-9787-8108647C2958}">
      <dsp:nvSpPr>
        <dsp:cNvPr id="0" name=""/>
        <dsp:cNvSpPr/>
      </dsp:nvSpPr>
      <dsp:spPr>
        <a:xfrm>
          <a:off x="2287733" y="1276812"/>
          <a:ext cx="21888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943CED8-D40A-F94C-9FCF-9E94722D5B24}">
      <dsp:nvSpPr>
        <dsp:cNvPr id="0" name=""/>
        <dsp:cNvSpPr/>
      </dsp:nvSpPr>
      <dsp:spPr>
        <a:xfrm rot="5400000">
          <a:off x="1728270" y="1388734"/>
          <a:ext cx="670071" cy="445644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D66C89-BF43-ED4B-8DA7-B98BD720E6C3}">
      <dsp:nvSpPr>
        <dsp:cNvPr id="0" name=""/>
        <dsp:cNvSpPr/>
      </dsp:nvSpPr>
      <dsp:spPr>
        <a:xfrm>
          <a:off x="342013" y="361354"/>
          <a:ext cx="1084063" cy="108406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22780C4-A933-6646-B1BB-47A3E2213444}">
      <dsp:nvSpPr>
        <dsp:cNvPr id="0" name=""/>
        <dsp:cNvSpPr/>
      </dsp:nvSpPr>
      <dsp:spPr>
        <a:xfrm>
          <a:off x="558826" y="578167"/>
          <a:ext cx="650438" cy="650438"/>
        </a:xfrm>
        <a:prstGeom prst="ellipse">
          <a:avLst/>
        </a:prstGeom>
        <a:solidFill>
          <a:srgbClr val="FF0000"/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2AE257-B4F9-9A44-B107-FEDA608FDF19}">
      <dsp:nvSpPr>
        <dsp:cNvPr id="0" name=""/>
        <dsp:cNvSpPr/>
      </dsp:nvSpPr>
      <dsp:spPr>
        <a:xfrm>
          <a:off x="775639" y="794979"/>
          <a:ext cx="216812" cy="21681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E2567D3-098B-D544-A299-0EFA84D618A9}">
      <dsp:nvSpPr>
        <dsp:cNvPr id="0" name=""/>
        <dsp:cNvSpPr/>
      </dsp:nvSpPr>
      <dsp:spPr>
        <a:xfrm>
          <a:off x="1606754" y="0"/>
          <a:ext cx="542031" cy="316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11430" rIns="11430" bIns="11430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Data</a:t>
          </a:r>
          <a:endParaRPr lang="en-US" sz="900" kern="1200" dirty="0"/>
        </a:p>
      </dsp:txBody>
      <dsp:txXfrm>
        <a:off x="1606754" y="0"/>
        <a:ext cx="542031" cy="316185"/>
      </dsp:txXfrm>
    </dsp:sp>
    <dsp:sp modelId="{6A8E4E98-5F8C-1443-8880-1896748B633A}">
      <dsp:nvSpPr>
        <dsp:cNvPr id="0" name=""/>
        <dsp:cNvSpPr/>
      </dsp:nvSpPr>
      <dsp:spPr>
        <a:xfrm>
          <a:off x="1471246" y="158092"/>
          <a:ext cx="1355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6D49576-67CD-7943-A2EC-BF8ED51EB6A9}">
      <dsp:nvSpPr>
        <dsp:cNvPr id="0" name=""/>
        <dsp:cNvSpPr/>
      </dsp:nvSpPr>
      <dsp:spPr>
        <a:xfrm rot="5400000">
          <a:off x="804818" y="237500"/>
          <a:ext cx="745112" cy="586659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03485D8-1898-B546-A6A9-60E124754DC5}">
      <dsp:nvSpPr>
        <dsp:cNvPr id="0" name=""/>
        <dsp:cNvSpPr/>
      </dsp:nvSpPr>
      <dsp:spPr>
        <a:xfrm>
          <a:off x="1606754" y="316185"/>
          <a:ext cx="542031" cy="316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11430" rIns="11430" bIns="11430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Harvest</a:t>
          </a:r>
          <a:endParaRPr lang="en-US" sz="900" kern="1200" dirty="0"/>
        </a:p>
      </dsp:txBody>
      <dsp:txXfrm>
        <a:off x="1606754" y="316185"/>
        <a:ext cx="542031" cy="316185"/>
      </dsp:txXfrm>
    </dsp:sp>
    <dsp:sp modelId="{1862DFF8-7C93-0546-9F94-65D31F5A3260}">
      <dsp:nvSpPr>
        <dsp:cNvPr id="0" name=""/>
        <dsp:cNvSpPr/>
      </dsp:nvSpPr>
      <dsp:spPr>
        <a:xfrm>
          <a:off x="1471246" y="474277"/>
          <a:ext cx="1355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233260B-5B85-8846-AE9D-7F26E5793AA3}">
      <dsp:nvSpPr>
        <dsp:cNvPr id="0" name=""/>
        <dsp:cNvSpPr/>
      </dsp:nvSpPr>
      <dsp:spPr>
        <a:xfrm rot="5400000">
          <a:off x="964754" y="548752"/>
          <a:ext cx="580624" cy="431276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5D40337-2482-6A4E-AD6F-172A6A0D7404}">
      <dsp:nvSpPr>
        <dsp:cNvPr id="0" name=""/>
        <dsp:cNvSpPr/>
      </dsp:nvSpPr>
      <dsp:spPr>
        <a:xfrm>
          <a:off x="1606754" y="632370"/>
          <a:ext cx="542031" cy="316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11430" rIns="11430" bIns="11430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Analyze</a:t>
          </a:r>
          <a:endParaRPr lang="en-US" sz="900" kern="1200" dirty="0"/>
        </a:p>
      </dsp:txBody>
      <dsp:txXfrm>
        <a:off x="1606754" y="632370"/>
        <a:ext cx="542031" cy="316185"/>
      </dsp:txXfrm>
    </dsp:sp>
    <dsp:sp modelId="{CBE465A3-A9AC-F648-9787-8108647C2958}">
      <dsp:nvSpPr>
        <dsp:cNvPr id="0" name=""/>
        <dsp:cNvSpPr/>
      </dsp:nvSpPr>
      <dsp:spPr>
        <a:xfrm>
          <a:off x="1471246" y="790462"/>
          <a:ext cx="1355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943CED8-D40A-F94C-9FCF-9E94722D5B24}">
      <dsp:nvSpPr>
        <dsp:cNvPr id="0" name=""/>
        <dsp:cNvSpPr/>
      </dsp:nvSpPr>
      <dsp:spPr>
        <a:xfrm rot="5400000">
          <a:off x="1124888" y="859752"/>
          <a:ext cx="414834" cy="275894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80F020-013B-6543-918F-6C3AF3A782CD}">
      <dsp:nvSpPr>
        <dsp:cNvPr id="0" name=""/>
        <dsp:cNvSpPr/>
      </dsp:nvSpPr>
      <dsp:spPr>
        <a:xfrm>
          <a:off x="4515" y="1409796"/>
          <a:ext cx="2124667" cy="17524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Files Accessed &amp; Edited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Bugs/Tasks Worked on</a:t>
          </a:r>
          <a:endParaRPr lang="en-US" sz="1700" kern="1200" dirty="0"/>
        </a:p>
      </dsp:txBody>
      <dsp:txXfrm>
        <a:off x="44843" y="1450124"/>
        <a:ext cx="2044011" cy="1296234"/>
      </dsp:txXfrm>
    </dsp:sp>
    <dsp:sp modelId="{511C783C-03C5-454A-9546-6C99DE442E3F}">
      <dsp:nvSpPr>
        <dsp:cNvPr id="0" name=""/>
        <dsp:cNvSpPr/>
      </dsp:nvSpPr>
      <dsp:spPr>
        <a:xfrm>
          <a:off x="1213971" y="1882649"/>
          <a:ext cx="2261148" cy="2261148"/>
        </a:xfrm>
        <a:prstGeom prst="leftCircularArrow">
          <a:avLst>
            <a:gd name="adj1" fmla="val 2794"/>
            <a:gd name="adj2" fmla="val 340993"/>
            <a:gd name="adj3" fmla="val 2116503"/>
            <a:gd name="adj4" fmla="val 9024489"/>
            <a:gd name="adj5" fmla="val 326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717C034-7B7B-1547-8A93-EEF7AF648C6E}">
      <dsp:nvSpPr>
        <dsp:cNvPr id="0" name=""/>
        <dsp:cNvSpPr/>
      </dsp:nvSpPr>
      <dsp:spPr>
        <a:xfrm>
          <a:off x="476663" y="2786687"/>
          <a:ext cx="1888593" cy="7510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Developer Context</a:t>
          </a:r>
          <a:endParaRPr lang="en-US" sz="2300" kern="1200" dirty="0"/>
        </a:p>
      </dsp:txBody>
      <dsp:txXfrm>
        <a:off x="498660" y="2808684"/>
        <a:ext cx="1844599" cy="707037"/>
      </dsp:txXfrm>
    </dsp:sp>
    <dsp:sp modelId="{1F50CE64-C805-6943-A9E2-E55A36BC6002}">
      <dsp:nvSpPr>
        <dsp:cNvPr id="0" name=""/>
        <dsp:cNvSpPr/>
      </dsp:nvSpPr>
      <dsp:spPr>
        <a:xfrm>
          <a:off x="2666141" y="1409796"/>
          <a:ext cx="2124667" cy="17524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Initial Bug Description -&gt; Task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Discussion Related to Bugs</a:t>
          </a:r>
          <a:endParaRPr lang="en-US" sz="1700" kern="1200" dirty="0"/>
        </a:p>
      </dsp:txBody>
      <dsp:txXfrm>
        <a:off x="2706469" y="1825640"/>
        <a:ext cx="2044011" cy="1296234"/>
      </dsp:txXfrm>
    </dsp:sp>
    <dsp:sp modelId="{857A8AD4-74AB-C943-9371-BDC8C0609D7E}">
      <dsp:nvSpPr>
        <dsp:cNvPr id="0" name=""/>
        <dsp:cNvSpPr/>
      </dsp:nvSpPr>
      <dsp:spPr>
        <a:xfrm>
          <a:off x="3857892" y="359491"/>
          <a:ext cx="2532633" cy="2532633"/>
        </a:xfrm>
        <a:prstGeom prst="circularArrow">
          <a:avLst>
            <a:gd name="adj1" fmla="val 2495"/>
            <a:gd name="adj2" fmla="val 302325"/>
            <a:gd name="adj3" fmla="val 19522165"/>
            <a:gd name="adj4" fmla="val 12575511"/>
            <a:gd name="adj5" fmla="val 291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D2EC01-24E5-C04E-9EA9-A05E25FC9CE0}">
      <dsp:nvSpPr>
        <dsp:cNvPr id="0" name=""/>
        <dsp:cNvSpPr/>
      </dsp:nvSpPr>
      <dsp:spPr>
        <a:xfrm>
          <a:off x="3138289" y="1034281"/>
          <a:ext cx="1888593" cy="7510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Bug/Task Context</a:t>
          </a:r>
          <a:endParaRPr lang="en-US" sz="2300" kern="1200" dirty="0"/>
        </a:p>
      </dsp:txBody>
      <dsp:txXfrm>
        <a:off x="3160286" y="1056278"/>
        <a:ext cx="1844599" cy="707037"/>
      </dsp:txXfrm>
    </dsp:sp>
    <dsp:sp modelId="{1028B4E9-DEE5-2A4C-8B88-E1D8479D587C}">
      <dsp:nvSpPr>
        <dsp:cNvPr id="0" name=""/>
        <dsp:cNvSpPr/>
      </dsp:nvSpPr>
      <dsp:spPr>
        <a:xfrm>
          <a:off x="5327767" y="1409796"/>
          <a:ext cx="2124667" cy="17524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Work – Bug/Task Action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Talk – Bug/Task Discussion</a:t>
          </a:r>
          <a:endParaRPr lang="en-US" sz="1700" kern="1200" dirty="0"/>
        </a:p>
      </dsp:txBody>
      <dsp:txXfrm>
        <a:off x="5368095" y="1450124"/>
        <a:ext cx="2044011" cy="1296234"/>
      </dsp:txXfrm>
    </dsp:sp>
    <dsp:sp modelId="{4E465C3D-0913-3B45-8A7E-D66A9154F413}">
      <dsp:nvSpPr>
        <dsp:cNvPr id="0" name=""/>
        <dsp:cNvSpPr/>
      </dsp:nvSpPr>
      <dsp:spPr>
        <a:xfrm>
          <a:off x="5799916" y="2786687"/>
          <a:ext cx="1888593" cy="7510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Integrated Repository</a:t>
          </a:r>
          <a:endParaRPr lang="en-US" sz="2300" kern="1200" dirty="0"/>
        </a:p>
      </dsp:txBody>
      <dsp:txXfrm>
        <a:off x="5821913" y="2808684"/>
        <a:ext cx="1844599" cy="70703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D66C89-BF43-ED4B-8DA7-B98BD720E6C3}">
      <dsp:nvSpPr>
        <dsp:cNvPr id="0" name=""/>
        <dsp:cNvSpPr/>
      </dsp:nvSpPr>
      <dsp:spPr>
        <a:xfrm>
          <a:off x="342013" y="361354"/>
          <a:ext cx="1084063" cy="108406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22780C4-A933-6646-B1BB-47A3E2213444}">
      <dsp:nvSpPr>
        <dsp:cNvPr id="0" name=""/>
        <dsp:cNvSpPr/>
      </dsp:nvSpPr>
      <dsp:spPr>
        <a:xfrm>
          <a:off x="558826" y="578167"/>
          <a:ext cx="650438" cy="650438"/>
        </a:xfrm>
        <a:prstGeom prst="ellipse">
          <a:avLst/>
        </a:prstGeom>
        <a:solidFill>
          <a:srgbClr val="FF0000"/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2AE257-B4F9-9A44-B107-FEDA608FDF19}">
      <dsp:nvSpPr>
        <dsp:cNvPr id="0" name=""/>
        <dsp:cNvSpPr/>
      </dsp:nvSpPr>
      <dsp:spPr>
        <a:xfrm>
          <a:off x="775639" y="794979"/>
          <a:ext cx="216812" cy="21681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E2567D3-098B-D544-A299-0EFA84D618A9}">
      <dsp:nvSpPr>
        <dsp:cNvPr id="0" name=""/>
        <dsp:cNvSpPr/>
      </dsp:nvSpPr>
      <dsp:spPr>
        <a:xfrm>
          <a:off x="1606754" y="0"/>
          <a:ext cx="542031" cy="316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11430" rIns="11430" bIns="11430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Data</a:t>
          </a:r>
          <a:endParaRPr lang="en-US" sz="900" kern="1200" dirty="0"/>
        </a:p>
      </dsp:txBody>
      <dsp:txXfrm>
        <a:off x="1606754" y="0"/>
        <a:ext cx="542031" cy="316185"/>
      </dsp:txXfrm>
    </dsp:sp>
    <dsp:sp modelId="{6A8E4E98-5F8C-1443-8880-1896748B633A}">
      <dsp:nvSpPr>
        <dsp:cNvPr id="0" name=""/>
        <dsp:cNvSpPr/>
      </dsp:nvSpPr>
      <dsp:spPr>
        <a:xfrm>
          <a:off x="1471246" y="158092"/>
          <a:ext cx="1355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6D49576-67CD-7943-A2EC-BF8ED51EB6A9}">
      <dsp:nvSpPr>
        <dsp:cNvPr id="0" name=""/>
        <dsp:cNvSpPr/>
      </dsp:nvSpPr>
      <dsp:spPr>
        <a:xfrm rot="5400000">
          <a:off x="804818" y="237500"/>
          <a:ext cx="745112" cy="586659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03485D8-1898-B546-A6A9-60E124754DC5}">
      <dsp:nvSpPr>
        <dsp:cNvPr id="0" name=""/>
        <dsp:cNvSpPr/>
      </dsp:nvSpPr>
      <dsp:spPr>
        <a:xfrm>
          <a:off x="1606754" y="316185"/>
          <a:ext cx="542031" cy="316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11430" rIns="11430" bIns="11430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Harvest</a:t>
          </a:r>
          <a:endParaRPr lang="en-US" sz="900" kern="1200" dirty="0"/>
        </a:p>
      </dsp:txBody>
      <dsp:txXfrm>
        <a:off x="1606754" y="316185"/>
        <a:ext cx="542031" cy="316185"/>
      </dsp:txXfrm>
    </dsp:sp>
    <dsp:sp modelId="{1862DFF8-7C93-0546-9F94-65D31F5A3260}">
      <dsp:nvSpPr>
        <dsp:cNvPr id="0" name=""/>
        <dsp:cNvSpPr/>
      </dsp:nvSpPr>
      <dsp:spPr>
        <a:xfrm>
          <a:off x="1471246" y="474277"/>
          <a:ext cx="1355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233260B-5B85-8846-AE9D-7F26E5793AA3}">
      <dsp:nvSpPr>
        <dsp:cNvPr id="0" name=""/>
        <dsp:cNvSpPr/>
      </dsp:nvSpPr>
      <dsp:spPr>
        <a:xfrm rot="5400000">
          <a:off x="964754" y="548752"/>
          <a:ext cx="580624" cy="431276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5D40337-2482-6A4E-AD6F-172A6A0D7404}">
      <dsp:nvSpPr>
        <dsp:cNvPr id="0" name=""/>
        <dsp:cNvSpPr/>
      </dsp:nvSpPr>
      <dsp:spPr>
        <a:xfrm>
          <a:off x="1606754" y="632370"/>
          <a:ext cx="542031" cy="316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11430" rIns="11430" bIns="11430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Analyze</a:t>
          </a:r>
          <a:endParaRPr lang="en-US" sz="900" kern="1200" dirty="0"/>
        </a:p>
      </dsp:txBody>
      <dsp:txXfrm>
        <a:off x="1606754" y="632370"/>
        <a:ext cx="542031" cy="316185"/>
      </dsp:txXfrm>
    </dsp:sp>
    <dsp:sp modelId="{CBE465A3-A9AC-F648-9787-8108647C2958}">
      <dsp:nvSpPr>
        <dsp:cNvPr id="0" name=""/>
        <dsp:cNvSpPr/>
      </dsp:nvSpPr>
      <dsp:spPr>
        <a:xfrm>
          <a:off x="1471246" y="790462"/>
          <a:ext cx="1355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943CED8-D40A-F94C-9FCF-9E94722D5B24}">
      <dsp:nvSpPr>
        <dsp:cNvPr id="0" name=""/>
        <dsp:cNvSpPr/>
      </dsp:nvSpPr>
      <dsp:spPr>
        <a:xfrm rot="5400000">
          <a:off x="1124888" y="859752"/>
          <a:ext cx="414834" cy="275894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D66C89-BF43-ED4B-8DA7-B98BD720E6C3}">
      <dsp:nvSpPr>
        <dsp:cNvPr id="0" name=""/>
        <dsp:cNvSpPr/>
      </dsp:nvSpPr>
      <dsp:spPr>
        <a:xfrm>
          <a:off x="342013" y="361354"/>
          <a:ext cx="1084063" cy="1084063"/>
        </a:xfrm>
        <a:prstGeom prst="ellipse">
          <a:avLst/>
        </a:prstGeom>
        <a:solidFill>
          <a:srgbClr val="FF0000"/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22780C4-A933-6646-B1BB-47A3E2213444}">
      <dsp:nvSpPr>
        <dsp:cNvPr id="0" name=""/>
        <dsp:cNvSpPr/>
      </dsp:nvSpPr>
      <dsp:spPr>
        <a:xfrm>
          <a:off x="558826" y="578167"/>
          <a:ext cx="650438" cy="650438"/>
        </a:xfrm>
        <a:prstGeom prst="ellipse">
          <a:avLst/>
        </a:prstGeom>
        <a:solidFill>
          <a:schemeClr val="accent1"/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2AE257-B4F9-9A44-B107-FEDA608FDF19}">
      <dsp:nvSpPr>
        <dsp:cNvPr id="0" name=""/>
        <dsp:cNvSpPr/>
      </dsp:nvSpPr>
      <dsp:spPr>
        <a:xfrm>
          <a:off x="775639" y="794979"/>
          <a:ext cx="216812" cy="21681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E2567D3-098B-D544-A299-0EFA84D618A9}">
      <dsp:nvSpPr>
        <dsp:cNvPr id="0" name=""/>
        <dsp:cNvSpPr/>
      </dsp:nvSpPr>
      <dsp:spPr>
        <a:xfrm>
          <a:off x="1606754" y="0"/>
          <a:ext cx="542031" cy="316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11430" rIns="11430" bIns="11430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Data</a:t>
          </a:r>
          <a:endParaRPr lang="en-US" sz="900" kern="1200" dirty="0"/>
        </a:p>
      </dsp:txBody>
      <dsp:txXfrm>
        <a:off x="1606754" y="0"/>
        <a:ext cx="542031" cy="316185"/>
      </dsp:txXfrm>
    </dsp:sp>
    <dsp:sp modelId="{6A8E4E98-5F8C-1443-8880-1896748B633A}">
      <dsp:nvSpPr>
        <dsp:cNvPr id="0" name=""/>
        <dsp:cNvSpPr/>
      </dsp:nvSpPr>
      <dsp:spPr>
        <a:xfrm>
          <a:off x="1471246" y="158092"/>
          <a:ext cx="1355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6D49576-67CD-7943-A2EC-BF8ED51EB6A9}">
      <dsp:nvSpPr>
        <dsp:cNvPr id="0" name=""/>
        <dsp:cNvSpPr/>
      </dsp:nvSpPr>
      <dsp:spPr>
        <a:xfrm rot="5400000">
          <a:off x="804818" y="237500"/>
          <a:ext cx="745112" cy="586659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03485D8-1898-B546-A6A9-60E124754DC5}">
      <dsp:nvSpPr>
        <dsp:cNvPr id="0" name=""/>
        <dsp:cNvSpPr/>
      </dsp:nvSpPr>
      <dsp:spPr>
        <a:xfrm>
          <a:off x="1606754" y="316185"/>
          <a:ext cx="542031" cy="316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11430" rIns="11430" bIns="11430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Harvest</a:t>
          </a:r>
          <a:endParaRPr lang="en-US" sz="900" kern="1200" dirty="0"/>
        </a:p>
      </dsp:txBody>
      <dsp:txXfrm>
        <a:off x="1606754" y="316185"/>
        <a:ext cx="542031" cy="316185"/>
      </dsp:txXfrm>
    </dsp:sp>
    <dsp:sp modelId="{1862DFF8-7C93-0546-9F94-65D31F5A3260}">
      <dsp:nvSpPr>
        <dsp:cNvPr id="0" name=""/>
        <dsp:cNvSpPr/>
      </dsp:nvSpPr>
      <dsp:spPr>
        <a:xfrm>
          <a:off x="1471246" y="474277"/>
          <a:ext cx="1355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233260B-5B85-8846-AE9D-7F26E5793AA3}">
      <dsp:nvSpPr>
        <dsp:cNvPr id="0" name=""/>
        <dsp:cNvSpPr/>
      </dsp:nvSpPr>
      <dsp:spPr>
        <a:xfrm rot="5400000">
          <a:off x="964754" y="548752"/>
          <a:ext cx="580624" cy="431276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5D40337-2482-6A4E-AD6F-172A6A0D7404}">
      <dsp:nvSpPr>
        <dsp:cNvPr id="0" name=""/>
        <dsp:cNvSpPr/>
      </dsp:nvSpPr>
      <dsp:spPr>
        <a:xfrm>
          <a:off x="1606754" y="632370"/>
          <a:ext cx="542031" cy="316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11430" rIns="11430" bIns="11430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Analyze</a:t>
          </a:r>
          <a:endParaRPr lang="en-US" sz="900" kern="1200" dirty="0"/>
        </a:p>
      </dsp:txBody>
      <dsp:txXfrm>
        <a:off x="1606754" y="632370"/>
        <a:ext cx="542031" cy="316185"/>
      </dsp:txXfrm>
    </dsp:sp>
    <dsp:sp modelId="{CBE465A3-A9AC-F648-9787-8108647C2958}">
      <dsp:nvSpPr>
        <dsp:cNvPr id="0" name=""/>
        <dsp:cNvSpPr/>
      </dsp:nvSpPr>
      <dsp:spPr>
        <a:xfrm>
          <a:off x="1471246" y="790462"/>
          <a:ext cx="1355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943CED8-D40A-F94C-9FCF-9E94722D5B24}">
      <dsp:nvSpPr>
        <dsp:cNvPr id="0" name=""/>
        <dsp:cNvSpPr/>
      </dsp:nvSpPr>
      <dsp:spPr>
        <a:xfrm rot="5400000">
          <a:off x="1124888" y="859752"/>
          <a:ext cx="414834" cy="275894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FC0D7B-34E1-E441-81E4-822C0E6AAFD5}" type="datetimeFigureOut">
              <a:rPr lang="en-US" smtClean="0"/>
              <a:pPr/>
              <a:t>6/27/16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2F4D03-6674-184E-B6E1-129AE139F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7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2F4D03-6674-184E-B6E1-129AE139F33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Here we have filtered the developer code for the strongest connections.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2F4D03-6674-184E-B6E1-129AE139F33D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Here we have filtered the developer code for the strongest connections.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2F4D03-6674-184E-B6E1-129AE139F33D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2F4D03-6674-184E-B6E1-129AE139F33D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304 &amp; 399 are the story</a:t>
            </a:r>
          </a:p>
          <a:p>
            <a:endParaRPr lang="en-US" dirty="0" smtClean="0"/>
          </a:p>
          <a:p>
            <a:r>
              <a:rPr lang="en-US" dirty="0" err="1" smtClean="0"/>
              <a:t>Statnet</a:t>
            </a:r>
            <a:r>
              <a:rPr lang="en-US" dirty="0" smtClean="0"/>
              <a:t> is centrality.</a:t>
            </a:r>
          </a:p>
          <a:p>
            <a:endParaRPr lang="en-US" dirty="0" smtClean="0"/>
          </a:p>
          <a:p>
            <a:r>
              <a:rPr lang="en-US" dirty="0" smtClean="0"/>
              <a:t>89, 276 &amp; 301 are </a:t>
            </a:r>
            <a:r>
              <a:rPr lang="en-US" dirty="0" err="1" smtClean="0"/>
              <a:t>commenters</a:t>
            </a:r>
            <a:r>
              <a:rPr lang="en-US" baseline="0" dirty="0" smtClean="0"/>
              <a:t> who do not write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2F4D03-6674-184E-B6E1-129AE139F33D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416 is part of the disconnected graph, and has two other folks connected</a:t>
            </a:r>
            <a:r>
              <a:rPr lang="en-US" baseline="0" dirty="0" smtClean="0"/>
              <a:t> to it.  That person also shows up in the discussion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2F4D03-6674-184E-B6E1-129AE139F33D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the graph is connected in a community of this size, it may indicate some level of cohesiveness that does not exist when the graph is incomplete.</a:t>
            </a:r>
            <a:r>
              <a:rPr lang="en-US" baseline="0" dirty="0" smtClean="0"/>
              <a:t>  We know that major changes took place during the periods leading up to 3.3, and it is interesting to us that the final release we studied shows a complete discussion graph once again.  It suggests that a new, larger community with several clusters has emerged.  And the structure is different than it was the last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2F4D03-6674-184E-B6E1-129AE139F33D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problem with much analysis of internet systems today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991C14-291B-884B-8B21-75CDF8E5C7F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98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2F4D03-6674-184E-B6E1-129AE139F33D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2F4D03-6674-184E-B6E1-129AE139F33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565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2F4D03-6674-184E-B6E1-129AE139F33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522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2F4D03-6674-184E-B6E1-129AE139F33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522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2F4D03-6674-184E-B6E1-129AE139F33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522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TNET is a package I would turn you on to if you need to consider weighted network measures.  The data</a:t>
            </a:r>
            <a:r>
              <a:rPr lang="en-US" baseline="0" dirty="0" smtClean="0"/>
              <a:t> structure is a little different than STATNET or </a:t>
            </a:r>
            <a:r>
              <a:rPr lang="en-US" baseline="0" dirty="0" err="1" smtClean="0"/>
              <a:t>iGraph</a:t>
            </a:r>
            <a:r>
              <a:rPr lang="en-US" baseline="0" dirty="0" smtClean="0"/>
              <a:t>.  When  you are working with small world data that is relatively closed, the weights of the connection become very important to the analysis.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2F4D03-6674-184E-B6E1-129AE139F33D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2F4D03-6674-184E-B6E1-129AE139F33D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D316-0478-D648-BE9C-B420B7512099}" type="datetimeFigureOut">
              <a:rPr lang="en-US" smtClean="0"/>
              <a:pPr/>
              <a:t>6/27/16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71339C-E47F-784D-B87E-6E538B0ED9A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D316-0478-D648-BE9C-B420B7512099}" type="datetimeFigureOut">
              <a:rPr lang="en-US" smtClean="0"/>
              <a:pPr/>
              <a:t>6/27/16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39C-E47F-784D-B87E-6E538B0ED9A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D316-0478-D648-BE9C-B420B7512099}" type="datetimeFigureOut">
              <a:rPr lang="en-US" smtClean="0"/>
              <a:pPr/>
              <a:t>6/27/16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39C-E47F-784D-B87E-6E538B0ED9A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D316-0478-D648-BE9C-B420B7512099}" type="datetimeFigureOut">
              <a:rPr lang="en-US" smtClean="0"/>
              <a:pPr/>
              <a:t>6/27/16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39C-E47F-784D-B87E-6E538B0ED9A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D316-0478-D648-BE9C-B420B7512099}" type="datetimeFigureOut">
              <a:rPr lang="en-US" smtClean="0"/>
              <a:pPr/>
              <a:t>6/27/16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441ED-22D9-48D6-AD92-DEFB122789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D316-0478-D648-BE9C-B420B7512099}" type="datetimeFigureOut">
              <a:rPr lang="en-US" smtClean="0"/>
              <a:pPr/>
              <a:t>6/27/16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39C-E47F-784D-B87E-6E538B0ED9A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D316-0478-D648-BE9C-B420B7512099}" type="datetimeFigureOut">
              <a:rPr lang="en-US" smtClean="0"/>
              <a:pPr/>
              <a:t>6/27/16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39C-E47F-784D-B87E-6E538B0ED9A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D316-0478-D648-BE9C-B420B7512099}" type="datetimeFigureOut">
              <a:rPr lang="en-US" smtClean="0"/>
              <a:pPr/>
              <a:t>6/27/16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39C-E47F-784D-B87E-6E538B0ED9A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D316-0478-D648-BE9C-B420B7512099}" type="datetimeFigureOut">
              <a:rPr lang="en-US" smtClean="0"/>
              <a:pPr/>
              <a:t>6/27/16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39C-E47F-784D-B87E-6E538B0ED9A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D316-0478-D648-BE9C-B420B7512099}" type="datetimeFigureOut">
              <a:rPr lang="en-US" smtClean="0"/>
              <a:pPr/>
              <a:t>6/27/16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39C-E47F-784D-B87E-6E538B0ED9A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D316-0478-D648-BE9C-B420B7512099}" type="datetimeFigureOut">
              <a:rPr lang="en-US" smtClean="0"/>
              <a:pPr/>
              <a:t>6/27/16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39C-E47F-784D-B87E-6E538B0ED9A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89C8D316-0478-D648-BE9C-B420B7512099}" type="datetimeFigureOut">
              <a:rPr lang="en-US" smtClean="0"/>
              <a:pPr/>
              <a:t>6/27/16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FD71339C-E47F-784D-B87E-6E538B0ED9A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lipse.org/mylyn/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tasktop.com/blog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7" Type="http://schemas.openxmlformats.org/officeDocument/2006/relationships/diagramData" Target="../diagrams/data5.xml"/><Relationship Id="rId8" Type="http://schemas.openxmlformats.org/officeDocument/2006/relationships/diagramLayout" Target="../diagrams/layout5.xml"/><Relationship Id="rId9" Type="http://schemas.openxmlformats.org/officeDocument/2006/relationships/diagramQuickStyle" Target="../diagrams/quickStyle5.xml"/><Relationship Id="rId10" Type="http://schemas.openxmlformats.org/officeDocument/2006/relationships/diagramColors" Target="../diagrams/colors5.xml"/><Relationship Id="rId11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Relationship Id="rId3" Type="http://schemas.openxmlformats.org/officeDocument/2006/relationships/image" Target="../media/image27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Relationship Id="rId3" Type="http://schemas.openxmlformats.org/officeDocument/2006/relationships/image" Target="../media/image34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Relationship Id="rId3" Type="http://schemas.openxmlformats.org/officeDocument/2006/relationships/image" Target="../media/image39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5" Type="http://schemas.openxmlformats.org/officeDocument/2006/relationships/image" Target="../media/image42.emf"/><Relationship Id="rId6" Type="http://schemas.openxmlformats.org/officeDocument/2006/relationships/image" Target="../media/image43.emf"/><Relationship Id="rId7" Type="http://schemas.openxmlformats.org/officeDocument/2006/relationships/image" Target="../media/image44.emf"/><Relationship Id="rId8" Type="http://schemas.openxmlformats.org/officeDocument/2006/relationships/image" Target="../media/image45.emf"/><Relationship Id="rId9" Type="http://schemas.openxmlformats.org/officeDocument/2006/relationships/image" Target="../media/image46.emf"/><Relationship Id="rId10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Network R 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</a:t>
            </a:r>
            <a:endParaRPr lang="en-US" dirty="0"/>
          </a:p>
        </p:txBody>
      </p:sp>
      <p:pic>
        <p:nvPicPr>
          <p:cNvPr id="4" name="Picture 3" descr="#obama2012 MEDIANTIMESERIES 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064" y="1305860"/>
            <a:ext cx="5525904" cy="552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154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52193"/>
          </a:xfrm>
        </p:spPr>
        <p:txBody>
          <a:bodyPr/>
          <a:lstStyle/>
          <a:p>
            <a:r>
              <a:rPr lang="en-US" dirty="0" smtClean="0"/>
              <a:t>Another Person</a:t>
            </a:r>
            <a:endParaRPr lang="en-US" dirty="0"/>
          </a:p>
        </p:txBody>
      </p:sp>
      <p:pic>
        <p:nvPicPr>
          <p:cNvPr id="3" name="Picture 2" descr="#mittromney MEDIANTIMESERIES 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699" y="1252193"/>
            <a:ext cx="5830009" cy="583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27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52193"/>
          </a:xfrm>
        </p:spPr>
        <p:txBody>
          <a:bodyPr/>
          <a:lstStyle/>
          <a:p>
            <a:r>
              <a:rPr lang="en-US" dirty="0" smtClean="0"/>
              <a:t>Affiliation</a:t>
            </a:r>
            <a:endParaRPr lang="en-US" dirty="0"/>
          </a:p>
        </p:txBody>
      </p:sp>
      <p:pic>
        <p:nvPicPr>
          <p:cNvPr id="4" name="Picture 3" descr="#GOP MEDIANTIMESERIES 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901" y="940110"/>
            <a:ext cx="5917890" cy="591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881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Tweet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0500"/>
            <a:ext cx="9144000" cy="137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417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Code</a:t>
            </a:r>
            <a:endParaRPr lang="en-US" dirty="0"/>
          </a:p>
        </p:txBody>
      </p:sp>
      <p:pic>
        <p:nvPicPr>
          <p:cNvPr id="6" name="Picture 5" descr="Screen Shot 2012-09-27 at 1.08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816" y="1514073"/>
            <a:ext cx="6364144" cy="498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8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Code</a:t>
            </a:r>
            <a:endParaRPr lang="en-US" dirty="0"/>
          </a:p>
        </p:txBody>
      </p:sp>
      <p:pic>
        <p:nvPicPr>
          <p:cNvPr id="7" name="Picture 6" descr="Screen Shot 2012-09-27 at 1.08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1778000"/>
            <a:ext cx="83312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630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Code</a:t>
            </a:r>
            <a:endParaRPr lang="en-US" dirty="0"/>
          </a:p>
        </p:txBody>
      </p:sp>
      <p:pic>
        <p:nvPicPr>
          <p:cNvPr id="7" name="Picture 6" descr="Screen Shot 2012-09-27 at 1.08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2395826"/>
            <a:ext cx="88646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888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Republican Debates: Device Usage</a:t>
            </a:r>
            <a:endParaRPr lang="en-US" dirty="0"/>
          </a:p>
        </p:txBody>
      </p:sp>
      <p:pic>
        <p:nvPicPr>
          <p:cNvPr id="4" name="Picture 3" descr="devicedistr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25" y="1600200"/>
            <a:ext cx="8268282" cy="489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87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Fox Debate</a:t>
            </a:r>
            <a:endParaRPr lang="en-US" dirty="0"/>
          </a:p>
        </p:txBody>
      </p:sp>
      <p:pic>
        <p:nvPicPr>
          <p:cNvPr id="4" name="Picture 3" descr="Dod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00200"/>
            <a:ext cx="3755970" cy="2445553"/>
          </a:xfrm>
          <a:prstGeom prst="rect">
            <a:avLst/>
          </a:prstGeom>
        </p:spPr>
      </p:pic>
      <p:pic>
        <p:nvPicPr>
          <p:cNvPr id="5" name="Picture 4" descr="Answ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970" y="3108501"/>
            <a:ext cx="5388030" cy="35858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73207" y="4036647"/>
            <a:ext cx="161053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Answer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6460035" y="2838085"/>
            <a:ext cx="140174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Dodge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78875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798" y="2514600"/>
            <a:ext cx="8405385" cy="914400"/>
          </a:xfrm>
        </p:spPr>
        <p:txBody>
          <a:bodyPr/>
          <a:lstStyle/>
          <a:p>
            <a:r>
              <a:rPr lang="en-US" dirty="0" smtClean="0"/>
              <a:t>Data for 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Example From the </a:t>
            </a:r>
            <a:r>
              <a:rPr lang="en-US" dirty="0" err="1" smtClean="0"/>
              <a:t>MyLyn</a:t>
            </a:r>
            <a:r>
              <a:rPr lang="en-US" dirty="0" smtClean="0"/>
              <a:t> Project</a:t>
            </a:r>
            <a:endParaRPr lang="en-US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5508509" y="-1"/>
          <a:ext cx="3845860" cy="2334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Tweets</a:t>
            </a:r>
          </a:p>
          <a:p>
            <a:pPr lvl="1"/>
            <a:r>
              <a:rPr lang="en-US" dirty="0" smtClean="0"/>
              <a:t>Github</a:t>
            </a:r>
          </a:p>
          <a:p>
            <a:pPr lvl="1"/>
            <a:r>
              <a:rPr lang="en-US" dirty="0" err="1" smtClean="0"/>
              <a:t>Mylyn</a:t>
            </a:r>
            <a:endParaRPr lang="en-US" dirty="0" smtClean="0"/>
          </a:p>
          <a:p>
            <a:r>
              <a:rPr lang="en-US" dirty="0" smtClean="0"/>
              <a:t>Software</a:t>
            </a:r>
          </a:p>
          <a:p>
            <a:pPr lvl="1"/>
            <a:r>
              <a:rPr lang="en-US" dirty="0" err="1" smtClean="0"/>
              <a:t>Statnet</a:t>
            </a:r>
            <a:endParaRPr lang="en-US" dirty="0" smtClean="0"/>
          </a:p>
          <a:p>
            <a:pPr lvl="1"/>
            <a:r>
              <a:rPr lang="en-US" dirty="0" smtClean="0"/>
              <a:t>Ggplot2</a:t>
            </a:r>
          </a:p>
          <a:p>
            <a:pPr lvl="1"/>
            <a:r>
              <a:rPr lang="en-US" dirty="0" err="1" smtClean="0"/>
              <a:t>iGraph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865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323784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More About </a:t>
            </a:r>
            <a:r>
              <a:rPr lang="en-US" dirty="0" err="1" smtClean="0"/>
              <a:t>MyLyn</a:t>
            </a:r>
            <a:r>
              <a:rPr lang="en-US" dirty="0" smtClean="0"/>
              <a:t>: </a:t>
            </a:r>
          </a:p>
          <a:p>
            <a:r>
              <a:rPr lang="en-US" dirty="0" smtClean="0">
                <a:hlinkClick r:id="rId2"/>
              </a:rPr>
              <a:t>http://tasktop.com/blog/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http://www.eclipse.org/mylyn/</a:t>
            </a:r>
            <a:endParaRPr lang="en-US" dirty="0" smtClean="0"/>
          </a:p>
        </p:txBody>
      </p:sp>
      <p:pic>
        <p:nvPicPr>
          <p:cNvPr id="6" name="Picture 5" descr="Picture 3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669" y="1164201"/>
            <a:ext cx="3612715" cy="2514254"/>
          </a:xfrm>
          <a:prstGeom prst="rect">
            <a:avLst/>
          </a:prstGeom>
        </p:spPr>
      </p:pic>
      <p:pic>
        <p:nvPicPr>
          <p:cNvPr id="9" name="Picture 8" descr="Picture 3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077" y="4735730"/>
            <a:ext cx="1955331" cy="15857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14225" y="3309123"/>
            <a:ext cx="1542159" cy="369332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Bug Database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21059" y="5952180"/>
            <a:ext cx="1563349" cy="369332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HTML Parser</a:t>
            </a:r>
            <a:endParaRPr lang="en-US" dirty="0"/>
          </a:p>
        </p:txBody>
      </p:sp>
      <p:sp>
        <p:nvSpPr>
          <p:cNvPr id="15" name="Can 14"/>
          <p:cNvSpPr/>
          <p:nvPr/>
        </p:nvSpPr>
        <p:spPr>
          <a:xfrm>
            <a:off x="5478339" y="4241723"/>
            <a:ext cx="1998885" cy="1134095"/>
          </a:xfrm>
          <a:prstGeom prst="can">
            <a:avLst/>
          </a:prstGeom>
          <a:solidFill>
            <a:schemeClr val="accent4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 smtClean="0"/>
              <a:t>MySQL</a:t>
            </a:r>
            <a:r>
              <a:rPr lang="en-US" dirty="0" smtClean="0"/>
              <a:t> Database</a:t>
            </a:r>
            <a:endParaRPr lang="en-US" dirty="0"/>
          </a:p>
        </p:txBody>
      </p:sp>
      <p:pic>
        <p:nvPicPr>
          <p:cNvPr id="17" name="Picture 16" descr="AA028199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839577" y="4814298"/>
            <a:ext cx="283611" cy="465426"/>
          </a:xfrm>
          <a:prstGeom prst="rect">
            <a:avLst/>
          </a:prstGeom>
        </p:spPr>
      </p:pic>
      <p:sp>
        <p:nvSpPr>
          <p:cNvPr id="18" name="Can 17"/>
          <p:cNvSpPr/>
          <p:nvPr/>
        </p:nvSpPr>
        <p:spPr>
          <a:xfrm>
            <a:off x="5478339" y="1721233"/>
            <a:ext cx="1998885" cy="1134095"/>
          </a:xfrm>
          <a:prstGeom prst="can">
            <a:avLst/>
          </a:prstGeom>
          <a:solidFill>
            <a:schemeClr val="accent4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 smtClean="0"/>
              <a:t>MyLyn</a:t>
            </a:r>
            <a:r>
              <a:rPr lang="en-US" dirty="0" smtClean="0"/>
              <a:t> Context</a:t>
            </a:r>
          </a:p>
          <a:p>
            <a:r>
              <a:rPr lang="en-US" dirty="0" smtClean="0"/>
              <a:t>Uploads</a:t>
            </a:r>
            <a:endParaRPr lang="en-US" dirty="0"/>
          </a:p>
        </p:txBody>
      </p:sp>
      <p:sp>
        <p:nvSpPr>
          <p:cNvPr id="19" name="Down Arrow 18"/>
          <p:cNvSpPr/>
          <p:nvPr/>
        </p:nvSpPr>
        <p:spPr>
          <a:xfrm>
            <a:off x="6047618" y="2855327"/>
            <a:ext cx="822960" cy="1386395"/>
          </a:xfrm>
          <a:prstGeom prst="downArrow">
            <a:avLst/>
          </a:prstGeom>
          <a:solidFill>
            <a:schemeClr val="accent6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Down Arrow 20"/>
          <p:cNvSpPr/>
          <p:nvPr/>
        </p:nvSpPr>
        <p:spPr>
          <a:xfrm>
            <a:off x="1563622" y="3678455"/>
            <a:ext cx="822960" cy="1057275"/>
          </a:xfrm>
          <a:prstGeom prst="downArrow">
            <a:avLst/>
          </a:prstGeom>
          <a:solidFill>
            <a:schemeClr val="accent6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Down Arrow 21"/>
          <p:cNvSpPr/>
          <p:nvPr/>
        </p:nvSpPr>
        <p:spPr>
          <a:xfrm rot="16200000">
            <a:off x="3819894" y="3757906"/>
            <a:ext cx="822960" cy="2493933"/>
          </a:xfrm>
          <a:prstGeom prst="downArrow">
            <a:avLst/>
          </a:prstGeom>
          <a:solidFill>
            <a:schemeClr val="accent6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TextBox 22"/>
          <p:cNvSpPr txBox="1"/>
          <p:nvPr/>
        </p:nvSpPr>
        <p:spPr>
          <a:xfrm rot="5400000">
            <a:off x="6095615" y="3128864"/>
            <a:ext cx="72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646042" y="481429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Talk</a:t>
            </a:r>
            <a:endParaRPr lang="en-US" dirty="0"/>
          </a:p>
        </p:txBody>
      </p:sp>
      <p:sp>
        <p:nvSpPr>
          <p:cNvPr id="16" name="Down Arrow 15"/>
          <p:cNvSpPr/>
          <p:nvPr/>
        </p:nvSpPr>
        <p:spPr>
          <a:xfrm rot="16200000">
            <a:off x="4388646" y="1798053"/>
            <a:ext cx="822960" cy="1057275"/>
          </a:xfrm>
          <a:prstGeom prst="downArrow">
            <a:avLst/>
          </a:prstGeom>
          <a:gradFill flip="none" rotWithShape="1">
            <a:gsLst>
              <a:gs pos="0">
                <a:schemeClr val="accent3">
                  <a:lumMod val="50000"/>
                </a:schemeClr>
              </a:gs>
              <a:gs pos="100000">
                <a:srgbClr val="FFFFFF"/>
              </a:gs>
              <a:gs pos="96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956384" y="1721233"/>
            <a:ext cx="908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.zip file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100978" y="5375818"/>
            <a:ext cx="620683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Talk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812846" y="3493789"/>
            <a:ext cx="620683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Talk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Cues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49243" y="2756622"/>
            <a:ext cx="620683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Talk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70903" y="2756622"/>
            <a:ext cx="729850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Work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314979"/>
            <a:ext cx="9144000" cy="1143000"/>
          </a:xfrm>
        </p:spPr>
        <p:txBody>
          <a:bodyPr/>
          <a:lstStyle/>
          <a:p>
            <a:r>
              <a:rPr lang="en-US" dirty="0" smtClean="0"/>
              <a:t>Coordination Requirements &amp; Dependencies</a:t>
            </a:r>
            <a:endParaRPr lang="en-US" dirty="0"/>
          </a:p>
        </p:txBody>
      </p:sp>
      <p:pic>
        <p:nvPicPr>
          <p:cNvPr id="6" name="Content Placeholder 5" descr="DiscourseCluster.png"/>
          <p:cNvPicPr>
            <a:picLocks noGrp="1" noChangeAspect="1"/>
          </p:cNvPicPr>
          <p:nvPr>
            <p:ph idx="1"/>
          </p:nvPr>
        </p:nvPicPr>
        <p:blipFill>
          <a:blip r:embed="rId2"/>
          <a:srcRect l="-27720" r="-27720"/>
          <a:stretch>
            <a:fillRect/>
          </a:stretch>
        </p:blipFill>
        <p:spPr>
          <a:xfrm>
            <a:off x="-1183583" y="1940037"/>
            <a:ext cx="7691719" cy="4571999"/>
          </a:xfrm>
        </p:spPr>
      </p:pic>
      <p:sp>
        <p:nvSpPr>
          <p:cNvPr id="8" name="TextBox 7"/>
          <p:cNvSpPr txBox="1"/>
          <p:nvPr/>
        </p:nvSpPr>
        <p:spPr>
          <a:xfrm>
            <a:off x="5652785" y="1940037"/>
            <a:ext cx="329490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MyLyn</a:t>
            </a:r>
            <a:r>
              <a:rPr lang="en-US" dirty="0" smtClean="0"/>
              <a:t> Data Has 2 Advantages </a:t>
            </a:r>
          </a:p>
          <a:p>
            <a:r>
              <a:rPr lang="en-US" dirty="0" smtClean="0"/>
              <a:t>for Analysis compared to source </a:t>
            </a:r>
          </a:p>
          <a:p>
            <a:r>
              <a:rPr lang="en-US" dirty="0" smtClean="0"/>
              <a:t>Control systems analysis: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You see files *viewed* together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Discourse on a Bug is directly connected to the files read and edited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Closer connection between analysis of work &amp; talk.</a:t>
            </a:r>
          </a:p>
          <a:p>
            <a:pPr marL="342900" indent="-342900"/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9043" y="2120348"/>
            <a:ext cx="620683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Talk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54587" y="5892320"/>
            <a:ext cx="729850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Work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798" y="2514600"/>
            <a:ext cx="8405385" cy="914400"/>
          </a:xfrm>
        </p:spPr>
        <p:txBody>
          <a:bodyPr/>
          <a:lstStyle/>
          <a:p>
            <a:r>
              <a:rPr lang="en-US" dirty="0" smtClean="0"/>
              <a:t>Harvesting Data for 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Example From the </a:t>
            </a:r>
            <a:r>
              <a:rPr lang="en-US" dirty="0" err="1" smtClean="0"/>
              <a:t>MyLyn</a:t>
            </a:r>
            <a:r>
              <a:rPr lang="en-US" dirty="0" smtClean="0"/>
              <a:t> Project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6343452" y="196164"/>
          <a:ext cx="2490800" cy="14454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6521"/>
            <a:ext cx="9143999" cy="1143000"/>
          </a:xfrm>
        </p:spPr>
        <p:txBody>
          <a:bodyPr/>
          <a:lstStyle/>
          <a:p>
            <a:r>
              <a:rPr lang="en-US" dirty="0" err="1" smtClean="0"/>
              <a:t>MyLyn</a:t>
            </a:r>
            <a:r>
              <a:rPr lang="en-US" dirty="0" smtClean="0"/>
              <a:t> Interaction </a:t>
            </a:r>
            <a:r>
              <a:rPr lang="en-US" dirty="0" err="1" smtClean="0"/>
              <a:t>Datamart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323677" y="1157241"/>
          <a:ext cx="7693025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an 4"/>
          <p:cNvSpPr/>
          <p:nvPr/>
        </p:nvSpPr>
        <p:spPr>
          <a:xfrm>
            <a:off x="5871198" y="5165360"/>
            <a:ext cx="2547315" cy="1473276"/>
          </a:xfrm>
          <a:prstGeom prst="can">
            <a:avLst/>
          </a:prstGeom>
          <a:solidFill>
            <a:schemeClr val="accent4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/>
              <a:t>Interaction Warehouse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4743901" y="5165360"/>
            <a:ext cx="1127297" cy="82296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 smtClean="0"/>
              <a:t>MyLyn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4757761" y="5988320"/>
            <a:ext cx="1127297" cy="82296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CANS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0800000">
            <a:off x="8016702" y="5729241"/>
            <a:ext cx="1127297" cy="82296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ETC</a:t>
            </a:r>
            <a:endParaRPr lang="en-US" dirty="0"/>
          </a:p>
        </p:txBody>
      </p:sp>
      <p:graphicFrame>
        <p:nvGraphicFramePr>
          <p:cNvPr id="12" name="Diagram 11"/>
          <p:cNvGraphicFramePr/>
          <p:nvPr/>
        </p:nvGraphicFramePr>
        <p:xfrm>
          <a:off x="6653199" y="640114"/>
          <a:ext cx="2490800" cy="14454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757761" y="1900866"/>
            <a:ext cx="620683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Talk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168231" y="4617366"/>
            <a:ext cx="729850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124783" y="5988320"/>
            <a:ext cx="620683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Talk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074267" y="5988320"/>
            <a:ext cx="729850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Work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514600"/>
            <a:ext cx="9143999" cy="914400"/>
          </a:xfrm>
        </p:spPr>
        <p:txBody>
          <a:bodyPr/>
          <a:lstStyle/>
          <a:p>
            <a:r>
              <a:rPr lang="en-US" dirty="0" smtClean="0"/>
              <a:t>Analyzing Data with 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Example From the </a:t>
            </a:r>
            <a:r>
              <a:rPr lang="en-US" dirty="0" err="1" smtClean="0"/>
              <a:t>MyLyn</a:t>
            </a:r>
            <a:r>
              <a:rPr lang="en-US" dirty="0" smtClean="0"/>
              <a:t> Project</a:t>
            </a:r>
            <a:endParaRPr lang="en-US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6653199" y="134218"/>
          <a:ext cx="2490800" cy="14454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Eight </a:t>
            </a:r>
            <a:r>
              <a:rPr lang="en-US" dirty="0" err="1" smtClean="0"/>
              <a:t>Mylyn</a:t>
            </a:r>
            <a:r>
              <a:rPr lang="en-US" dirty="0" smtClean="0"/>
              <a:t> Releases (Temporal Analysis)</a:t>
            </a:r>
          </a:p>
          <a:p>
            <a:r>
              <a:rPr lang="en-US" dirty="0" smtClean="0"/>
              <a:t>R Packages Used</a:t>
            </a:r>
          </a:p>
          <a:p>
            <a:pPr lvl="1"/>
            <a:r>
              <a:rPr lang="en-US" dirty="0" smtClean="0"/>
              <a:t>TNET</a:t>
            </a:r>
          </a:p>
          <a:p>
            <a:pPr lvl="1"/>
            <a:r>
              <a:rPr lang="en-US" dirty="0" err="1" smtClean="0"/>
              <a:t>iGraph</a:t>
            </a:r>
            <a:endParaRPr lang="en-US" dirty="0" smtClean="0"/>
          </a:p>
          <a:p>
            <a:pPr lvl="1"/>
            <a:r>
              <a:rPr lang="en-US" dirty="0" err="1" smtClean="0"/>
              <a:t>Statnet</a:t>
            </a:r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867" y="314979"/>
            <a:ext cx="8525933" cy="1143000"/>
          </a:xfrm>
        </p:spPr>
        <p:txBody>
          <a:bodyPr/>
          <a:lstStyle/>
          <a:p>
            <a:r>
              <a:rPr lang="en-US" dirty="0" smtClean="0"/>
              <a:t>Weighted Network: TNET</a:t>
            </a:r>
            <a:endParaRPr lang="en-US" dirty="0"/>
          </a:p>
        </p:txBody>
      </p:sp>
      <p:pic>
        <p:nvPicPr>
          <p:cNvPr id="4" name="Content Placeholder 3" descr="Picture 27.png"/>
          <p:cNvPicPr>
            <a:picLocks noGrp="1" noChangeAspect="1"/>
          </p:cNvPicPr>
          <p:nvPr>
            <p:ph idx="1"/>
          </p:nvPr>
        </p:nvPicPr>
        <p:blipFill>
          <a:blip r:embed="rId3"/>
          <a:srcRect l="-14481" r="-14481"/>
          <a:stretch>
            <a:fillRect/>
          </a:stretch>
        </p:blipFill>
        <p:spPr>
          <a:xfrm>
            <a:off x="624541" y="1739153"/>
            <a:ext cx="7691719" cy="4571999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Dense Graph (Work)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6141" y="1303867"/>
            <a:ext cx="7691719" cy="4571999"/>
          </a:xfrm>
        </p:spPr>
        <p:txBody>
          <a:bodyPr/>
          <a:lstStyle/>
          <a:p>
            <a:r>
              <a:rPr lang="en-US" dirty="0" smtClean="0"/>
              <a:t>Developers create a dense graph.  Not a complete graph, but dense.</a:t>
            </a:r>
            <a:endParaRPr lang="en-US" dirty="0"/>
          </a:p>
        </p:txBody>
      </p:sp>
      <p:pic>
        <p:nvPicPr>
          <p:cNvPr id="4" name="Picture 3" descr="Picture 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1" y="2461015"/>
            <a:ext cx="4208575" cy="4176852"/>
          </a:xfrm>
          <a:prstGeom prst="rect">
            <a:avLst/>
          </a:prstGeom>
        </p:spPr>
      </p:pic>
      <p:pic>
        <p:nvPicPr>
          <p:cNvPr id="6" name="Picture 5" descr="Picture 2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879" y="2201333"/>
            <a:ext cx="4806121" cy="46566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5601" y="2461015"/>
            <a:ext cx="729850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Work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110" y="314979"/>
            <a:ext cx="8692409" cy="1143000"/>
          </a:xfrm>
        </p:spPr>
        <p:txBody>
          <a:bodyPr/>
          <a:lstStyle/>
          <a:p>
            <a:r>
              <a:rPr lang="en-US" dirty="0" smtClean="0"/>
              <a:t>A Sparser Graph (Talk)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6141" y="1346200"/>
            <a:ext cx="7691719" cy="4571999"/>
          </a:xfrm>
        </p:spPr>
        <p:txBody>
          <a:bodyPr/>
          <a:lstStyle/>
          <a:p>
            <a:r>
              <a:rPr lang="en-US" dirty="0" smtClean="0"/>
              <a:t>Commenter's create a sparse graph</a:t>
            </a:r>
            <a:endParaRPr lang="en-US" dirty="0"/>
          </a:p>
        </p:txBody>
      </p:sp>
      <p:pic>
        <p:nvPicPr>
          <p:cNvPr id="5" name="Picture 4" descr="Picture 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219" y="2597014"/>
            <a:ext cx="4684553" cy="4013200"/>
          </a:xfrm>
          <a:prstGeom prst="rect">
            <a:avLst/>
          </a:prstGeom>
        </p:spPr>
      </p:pic>
      <p:pic>
        <p:nvPicPr>
          <p:cNvPr id="6" name="Picture 5" descr=" community 4 b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77042" y="1199096"/>
            <a:ext cx="6400800" cy="6400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6141" y="2412348"/>
            <a:ext cx="620683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Talk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59" y="232280"/>
            <a:ext cx="7756263" cy="1054250"/>
          </a:xfrm>
        </p:spPr>
        <p:txBody>
          <a:bodyPr/>
          <a:lstStyle/>
          <a:p>
            <a:r>
              <a:rPr lang="en-US" dirty="0" smtClean="0"/>
              <a:t>Underpants Gnomes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125" y="1283614"/>
            <a:ext cx="6606752" cy="45318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9127" y="5873792"/>
            <a:ext cx="6471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 much discourtesy from the US TV Program “South Park”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72339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Motivation</a:t>
            </a:r>
            <a:endParaRPr lang="en-US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3026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 closeness 1 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6433" y="1664269"/>
            <a:ext cx="5569356" cy="5569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143000"/>
          </a:xfrm>
        </p:spPr>
        <p:txBody>
          <a:bodyPr/>
          <a:lstStyle/>
          <a:p>
            <a:r>
              <a:rPr lang="en-US" dirty="0" smtClean="0"/>
              <a:t>Release One (2.0) Analysis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0770" y="1848935"/>
            <a:ext cx="706631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26666" y="1664269"/>
            <a:ext cx="1337733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9043" y="2120348"/>
            <a:ext cx="729850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797176" y="1935682"/>
            <a:ext cx="620683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Talk</a:t>
            </a:r>
            <a:endParaRPr lang="en-US" dirty="0"/>
          </a:p>
        </p:txBody>
      </p:sp>
      <p:pic>
        <p:nvPicPr>
          <p:cNvPr id="12" name="Picture 11" descr=" community 1 b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401" y="1457979"/>
            <a:ext cx="6400800" cy="6400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797176" y="649406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iGraph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548737" y="1294937"/>
            <a:ext cx="1102247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gradFill flip="none" rotWithShape="1">
                  <a:gsLst>
                    <a:gs pos="43000">
                      <a:schemeClr val="tx2"/>
                    </a:gs>
                    <a:gs pos="100000">
                      <a:srgbClr val="FFFFFF"/>
                    </a:gs>
                    <a:gs pos="54000">
                      <a:schemeClr val="accent4"/>
                    </a:gs>
                    <a:gs pos="99000">
                      <a:schemeClr val="accent4"/>
                    </a:gs>
                  </a:gsLst>
                  <a:lin ang="0" scaled="1"/>
                  <a:tileRect/>
                </a:gradFill>
              </a:rPr>
              <a:t>Release 1</a:t>
            </a:r>
            <a:endParaRPr lang="en-US" dirty="0">
              <a:gradFill flip="none" rotWithShape="1">
                <a:gsLst>
                  <a:gs pos="43000">
                    <a:schemeClr val="tx2"/>
                  </a:gs>
                  <a:gs pos="100000">
                    <a:srgbClr val="FFFFFF"/>
                  </a:gs>
                  <a:gs pos="54000">
                    <a:schemeClr val="accent4"/>
                  </a:gs>
                  <a:gs pos="99000">
                    <a:schemeClr val="accent4"/>
                  </a:gs>
                </a:gsLst>
                <a:lin ang="0" scaled="1"/>
                <a:tileRect/>
              </a:gra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 4graphFourCentralityColorized 1 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3383" y="940985"/>
            <a:ext cx="6400800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14979"/>
            <a:ext cx="9143999" cy="1143000"/>
          </a:xfrm>
        </p:spPr>
        <p:txBody>
          <a:bodyPr/>
          <a:lstStyle/>
          <a:p>
            <a:r>
              <a:rPr lang="en-US" dirty="0" smtClean="0"/>
              <a:t>STATNET for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6141" y="1337733"/>
            <a:ext cx="7691719" cy="4571999"/>
          </a:xfrm>
        </p:spPr>
        <p:txBody>
          <a:bodyPr/>
          <a:lstStyle/>
          <a:p>
            <a:r>
              <a:rPr lang="en-US" dirty="0" err="1" smtClean="0"/>
              <a:t>StatNet</a:t>
            </a:r>
            <a:endParaRPr lang="en-US" dirty="0"/>
          </a:p>
        </p:txBody>
      </p:sp>
      <p:pic>
        <p:nvPicPr>
          <p:cNvPr id="5" name="Picture 4" descr="Picture 2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958" y="3556419"/>
            <a:ext cx="3886042" cy="33015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1765481"/>
            <a:ext cx="2005677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Red </a:t>
            </a:r>
            <a:r>
              <a:rPr lang="en-US" sz="1400" dirty="0" smtClean="0"/>
              <a:t>= Bug Commenter</a:t>
            </a:r>
          </a:p>
          <a:p>
            <a:r>
              <a:rPr lang="en-US" sz="1400" dirty="0" smtClean="0">
                <a:solidFill>
                  <a:srgbClr val="0000FF"/>
                </a:solidFill>
              </a:rPr>
              <a:t>Blue </a:t>
            </a:r>
            <a:r>
              <a:rPr lang="en-US" sz="1400" dirty="0" smtClean="0"/>
              <a:t>= Bug Opener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631336" y="6153358"/>
            <a:ext cx="1057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StatNET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5458" y="3125954"/>
            <a:ext cx="620683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Talk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06834" y="2104035"/>
            <a:ext cx="1102247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gradFill flip="none" rotWithShape="1">
                  <a:gsLst>
                    <a:gs pos="43000">
                      <a:schemeClr val="tx2"/>
                    </a:gs>
                    <a:gs pos="100000">
                      <a:srgbClr val="FFFFFF"/>
                    </a:gs>
                    <a:gs pos="54000">
                      <a:schemeClr val="accent4"/>
                    </a:gs>
                    <a:gs pos="99000">
                      <a:schemeClr val="accent4"/>
                    </a:gs>
                  </a:gsLst>
                  <a:lin ang="0" scaled="1"/>
                  <a:tileRect/>
                </a:gradFill>
              </a:rPr>
              <a:t>Release 1</a:t>
            </a:r>
            <a:endParaRPr lang="en-US" dirty="0">
              <a:gradFill flip="none" rotWithShape="1">
                <a:gsLst>
                  <a:gs pos="43000">
                    <a:schemeClr val="tx2"/>
                  </a:gs>
                  <a:gs pos="100000">
                    <a:srgbClr val="FFFFFF"/>
                  </a:gs>
                  <a:gs pos="54000">
                    <a:schemeClr val="accent4"/>
                  </a:gs>
                  <a:gs pos="99000">
                    <a:schemeClr val="accent4"/>
                  </a:gs>
                </a:gsLst>
                <a:lin ang="0" scaled="1"/>
                <a:tileRect/>
              </a:gra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 One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 &amp; Talk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483"/>
            <a:ext cx="9143999" cy="1143000"/>
          </a:xfrm>
        </p:spPr>
        <p:txBody>
          <a:bodyPr/>
          <a:lstStyle/>
          <a:p>
            <a:r>
              <a:rPr lang="en-US" sz="4400" dirty="0" smtClean="0"/>
              <a:t>Release 1 (2.0) </a:t>
            </a:r>
            <a:r>
              <a:rPr lang="en-US" sz="4400" dirty="0" err="1" smtClean="0"/>
              <a:t>iGraph</a:t>
            </a:r>
            <a:r>
              <a:rPr lang="en-US" sz="4400" dirty="0" smtClean="0"/>
              <a:t> &amp; </a:t>
            </a:r>
            <a:r>
              <a:rPr lang="en-US" sz="4400" dirty="0" err="1" smtClean="0"/>
              <a:t>Statnet</a:t>
            </a:r>
            <a:endParaRPr lang="en-US" sz="4400" dirty="0"/>
          </a:p>
        </p:txBody>
      </p:sp>
      <p:pic>
        <p:nvPicPr>
          <p:cNvPr id="4" name="Content Placeholder 3" descr=" community 1 b.pdf"/>
          <p:cNvPicPr>
            <a:picLocks noGrp="1" noChangeAspect="1"/>
          </p:cNvPicPr>
          <p:nvPr>
            <p:ph idx="1"/>
          </p:nvPr>
        </p:nvPicPr>
        <p:blipFill>
          <a:blip r:embed="rId2"/>
          <a:srcRect l="-34132" r="-34132"/>
          <a:stretch>
            <a:fillRect/>
          </a:stretch>
        </p:blipFill>
        <p:spPr>
          <a:xfrm>
            <a:off x="-3636423" y="608875"/>
            <a:ext cx="11645998" cy="6922444"/>
          </a:xfrm>
        </p:spPr>
      </p:pic>
      <p:pic>
        <p:nvPicPr>
          <p:cNvPr id="5" name="Picture 4" descr=" 4graphFourCentralityColorized 1 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201" y="1439267"/>
            <a:ext cx="5570408" cy="55704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77349" y="1761512"/>
            <a:ext cx="620683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Talk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4028605"/>
            <a:ext cx="97533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mpd="sng">
            <a:solidFill>
              <a:srgbClr val="CCFFCC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Clusters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06393" y="5940888"/>
            <a:ext cx="140636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mpd="sng">
            <a:solidFill>
              <a:srgbClr val="CCFFCC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In Degree &amp; 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Out Degree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38323" y="2120348"/>
            <a:ext cx="2005677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Red </a:t>
            </a:r>
            <a:r>
              <a:rPr lang="en-US" sz="1400" dirty="0" smtClean="0"/>
              <a:t>= Bug Commenter</a:t>
            </a:r>
          </a:p>
          <a:p>
            <a:r>
              <a:rPr lang="en-US" sz="1400" dirty="0" smtClean="0">
                <a:solidFill>
                  <a:srgbClr val="0000FF"/>
                </a:solidFill>
              </a:rPr>
              <a:t>Blue </a:t>
            </a:r>
            <a:r>
              <a:rPr lang="en-US" sz="1400" dirty="0" smtClean="0"/>
              <a:t>= Bug Opener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935321" y="6488668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iGraph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877349" y="5940888"/>
            <a:ext cx="1057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StatNET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988201" y="5571556"/>
            <a:ext cx="1102247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gradFill flip="none" rotWithShape="1">
                  <a:gsLst>
                    <a:gs pos="43000">
                      <a:schemeClr val="tx2"/>
                    </a:gs>
                    <a:gs pos="100000">
                      <a:srgbClr val="FFFFFF"/>
                    </a:gs>
                    <a:gs pos="54000">
                      <a:schemeClr val="accent4"/>
                    </a:gs>
                    <a:gs pos="99000">
                      <a:schemeClr val="accent4"/>
                    </a:gs>
                  </a:gsLst>
                  <a:lin ang="0" scaled="1"/>
                  <a:tileRect/>
                </a:gradFill>
              </a:rPr>
              <a:t>Release 1</a:t>
            </a:r>
            <a:endParaRPr lang="en-US" dirty="0">
              <a:gradFill flip="none" rotWithShape="1">
                <a:gsLst>
                  <a:gs pos="43000">
                    <a:schemeClr val="tx2"/>
                  </a:gs>
                  <a:gs pos="100000">
                    <a:srgbClr val="FFFFFF"/>
                  </a:gs>
                  <a:gs pos="54000">
                    <a:schemeClr val="accent4"/>
                  </a:gs>
                  <a:gs pos="99000">
                    <a:schemeClr val="accent4"/>
                  </a:gs>
                </a:gsLst>
                <a:lin ang="0" scaled="1"/>
                <a:tileRect/>
              </a:gra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 closeness 1 -closeness-iGraph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2480" y="1273313"/>
            <a:ext cx="6400800" cy="6400800"/>
          </a:xfrm>
          <a:prstGeom prst="rect">
            <a:avLst/>
          </a:prstGeom>
        </p:spPr>
      </p:pic>
      <p:sp>
        <p:nvSpPr>
          <p:cNvPr id="14" name="Line Callout 1 (Accent Bar) 13"/>
          <p:cNvSpPr/>
          <p:nvPr/>
        </p:nvSpPr>
        <p:spPr>
          <a:xfrm>
            <a:off x="246940" y="4222592"/>
            <a:ext cx="1384396" cy="918972"/>
          </a:xfrm>
          <a:prstGeom prst="accentCallout1">
            <a:avLst>
              <a:gd name="adj1" fmla="val 16866"/>
              <a:gd name="adj2" fmla="val 114524"/>
              <a:gd name="adj3" fmla="val -4968"/>
              <a:gd name="adj4" fmla="val 25446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Google Summer Coder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14979"/>
            <a:ext cx="9143999" cy="1143000"/>
          </a:xfrm>
        </p:spPr>
        <p:txBody>
          <a:bodyPr/>
          <a:lstStyle/>
          <a:p>
            <a:r>
              <a:rPr lang="en-US" dirty="0" smtClean="0"/>
              <a:t>Release One (2.0): Filtered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34965" y="1457979"/>
            <a:ext cx="706631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85466" y="1457979"/>
            <a:ext cx="1337733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34670"/>
            <a:ext cx="2822896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304, 373, 399 &amp; 143 form</a:t>
            </a:r>
          </a:p>
          <a:p>
            <a:r>
              <a:rPr lang="en-US" dirty="0" smtClean="0"/>
              <a:t>The Strongest Connections</a:t>
            </a:r>
          </a:p>
          <a:p>
            <a:r>
              <a:rPr lang="en-US" dirty="0" smtClean="0"/>
              <a:t>In both networks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38323" y="6334780"/>
            <a:ext cx="2005677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Red </a:t>
            </a:r>
            <a:r>
              <a:rPr lang="en-US" sz="1400" dirty="0" smtClean="0"/>
              <a:t>= Bug Commenter</a:t>
            </a:r>
          </a:p>
          <a:p>
            <a:r>
              <a:rPr lang="en-US" sz="1400" dirty="0" smtClean="0">
                <a:solidFill>
                  <a:srgbClr val="0000FF"/>
                </a:solidFill>
              </a:rPr>
              <a:t>Blue </a:t>
            </a:r>
            <a:r>
              <a:rPr lang="en-US" sz="1400" dirty="0" smtClean="0"/>
              <a:t>= Bug Opener</a:t>
            </a:r>
            <a:endParaRPr lang="en-US" sz="1400" dirty="0"/>
          </a:p>
        </p:txBody>
      </p:sp>
      <p:pic>
        <p:nvPicPr>
          <p:cNvPr id="10" name="Picture 9" descr=" 4graphFourCentralityColorized 1 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5066" y="919000"/>
            <a:ext cx="6400800" cy="6400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94533" y="1935682"/>
            <a:ext cx="620683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Talk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31925" y="2735973"/>
            <a:ext cx="729850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833061" y="2551307"/>
            <a:ext cx="1102247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gradFill flip="none" rotWithShape="1">
                  <a:gsLst>
                    <a:gs pos="43000">
                      <a:schemeClr val="tx2"/>
                    </a:gs>
                    <a:gs pos="100000">
                      <a:srgbClr val="FFFFFF"/>
                    </a:gs>
                    <a:gs pos="54000">
                      <a:schemeClr val="accent4"/>
                    </a:gs>
                    <a:gs pos="99000">
                      <a:schemeClr val="accent4"/>
                    </a:gs>
                  </a:gsLst>
                  <a:lin ang="0" scaled="1"/>
                  <a:tileRect/>
                </a:gradFill>
              </a:rPr>
              <a:t>Release 1</a:t>
            </a:r>
            <a:endParaRPr lang="en-US" dirty="0">
              <a:gradFill flip="none" rotWithShape="1">
                <a:gsLst>
                  <a:gs pos="43000">
                    <a:schemeClr val="tx2"/>
                  </a:gs>
                  <a:gs pos="100000">
                    <a:srgbClr val="FFFFFF"/>
                  </a:gs>
                  <a:gs pos="54000">
                    <a:schemeClr val="accent4"/>
                  </a:gs>
                  <a:gs pos="99000">
                    <a:schemeClr val="accent4"/>
                  </a:gs>
                </a:gsLst>
                <a:lin ang="0" scaled="1"/>
                <a:tileRect/>
              </a:gra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 closeness 1 -closeness-iGraph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2480" y="1273313"/>
            <a:ext cx="6400800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14979"/>
            <a:ext cx="9143999" cy="1143000"/>
          </a:xfrm>
        </p:spPr>
        <p:txBody>
          <a:bodyPr/>
          <a:lstStyle/>
          <a:p>
            <a:r>
              <a:rPr lang="en-US" dirty="0" smtClean="0"/>
              <a:t>Release One (2.0): Filtered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34965" y="1457979"/>
            <a:ext cx="706631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85466" y="1457979"/>
            <a:ext cx="1337733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4994"/>
            <a:ext cx="2822896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304, 373, 399 &amp; 143 form</a:t>
            </a:r>
          </a:p>
          <a:p>
            <a:r>
              <a:rPr lang="en-US" dirty="0" smtClean="0"/>
              <a:t>The Strongest Connections</a:t>
            </a:r>
          </a:p>
          <a:p>
            <a:r>
              <a:rPr lang="en-US" dirty="0" smtClean="0"/>
              <a:t>In both networks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38323" y="6334780"/>
            <a:ext cx="2005677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Red </a:t>
            </a:r>
            <a:r>
              <a:rPr lang="en-US" sz="1400" dirty="0" smtClean="0"/>
              <a:t>= Bug Commenter</a:t>
            </a:r>
          </a:p>
          <a:p>
            <a:r>
              <a:rPr lang="en-US" sz="1400" dirty="0" smtClean="0">
                <a:solidFill>
                  <a:srgbClr val="0000FF"/>
                </a:solidFill>
              </a:rPr>
              <a:t>Blue </a:t>
            </a:r>
            <a:r>
              <a:rPr lang="en-US" sz="1400" dirty="0" smtClean="0"/>
              <a:t>= Bug Opener</a:t>
            </a:r>
            <a:endParaRPr lang="en-US" sz="1400" dirty="0"/>
          </a:p>
        </p:txBody>
      </p:sp>
      <p:sp>
        <p:nvSpPr>
          <p:cNvPr id="9" name="Line Callout 1 (Accent Bar) 8"/>
          <p:cNvSpPr/>
          <p:nvPr/>
        </p:nvSpPr>
        <p:spPr>
          <a:xfrm>
            <a:off x="246940" y="4222592"/>
            <a:ext cx="1384396" cy="918972"/>
          </a:xfrm>
          <a:prstGeom prst="accentCallout1">
            <a:avLst>
              <a:gd name="adj1" fmla="val 16866"/>
              <a:gd name="adj2" fmla="val 114524"/>
              <a:gd name="adj3" fmla="val -4968"/>
              <a:gd name="adj4" fmla="val 25446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Google Summer Coder</a:t>
            </a:r>
            <a:endParaRPr lang="en-US" dirty="0"/>
          </a:p>
        </p:txBody>
      </p:sp>
      <p:pic>
        <p:nvPicPr>
          <p:cNvPr id="11" name="Picture 10" descr=" 2graphTwo-MidPlots 1 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141" y="1300086"/>
            <a:ext cx="5137933" cy="51379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24353" y="1468303"/>
            <a:ext cx="620683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Talk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02213" y="1468303"/>
            <a:ext cx="729850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939359" y="3899426"/>
            <a:ext cx="2005677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457, 391 &amp; 159 – </a:t>
            </a:r>
          </a:p>
          <a:p>
            <a:r>
              <a:rPr lang="en-US" dirty="0" smtClean="0"/>
              <a:t>Comment &amp; Open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20649" y="2562805"/>
            <a:ext cx="1102247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gradFill flip="none" rotWithShape="1">
                  <a:gsLst>
                    <a:gs pos="43000">
                      <a:schemeClr val="tx2"/>
                    </a:gs>
                    <a:gs pos="100000">
                      <a:srgbClr val="FFFFFF"/>
                    </a:gs>
                    <a:gs pos="54000">
                      <a:schemeClr val="accent4"/>
                    </a:gs>
                    <a:gs pos="99000">
                      <a:schemeClr val="accent4"/>
                    </a:gs>
                  </a:gsLst>
                  <a:lin ang="0" scaled="1"/>
                  <a:tileRect/>
                </a:gradFill>
              </a:rPr>
              <a:t>Release 1</a:t>
            </a:r>
            <a:endParaRPr lang="en-US" dirty="0">
              <a:gradFill flip="none" rotWithShape="1">
                <a:gsLst>
                  <a:gs pos="43000">
                    <a:schemeClr val="tx2"/>
                  </a:gs>
                  <a:gs pos="100000">
                    <a:srgbClr val="FFFFFF"/>
                  </a:gs>
                  <a:gs pos="54000">
                    <a:schemeClr val="accent4"/>
                  </a:gs>
                  <a:gs pos="99000">
                    <a:schemeClr val="accent4"/>
                  </a:gs>
                </a:gsLst>
                <a:lin ang="0" scaled="1"/>
                <a:tileRect/>
              </a:gra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 Over Time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&amp; Last Release</a:t>
            </a: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 2graphTwo-MidPlots 8 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724" y="1273313"/>
            <a:ext cx="4832935" cy="4832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6521"/>
            <a:ext cx="9143999" cy="1143000"/>
          </a:xfrm>
        </p:spPr>
        <p:txBody>
          <a:bodyPr/>
          <a:lstStyle/>
          <a:p>
            <a:r>
              <a:rPr lang="en-US" sz="3600" dirty="0" smtClean="0"/>
              <a:t>Release 1 (2.0) Compared to Release 8 (3.3)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8128179" y="1273313"/>
            <a:ext cx="620683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Talk</a:t>
            </a:r>
            <a:endParaRPr lang="en-US" dirty="0"/>
          </a:p>
        </p:txBody>
      </p:sp>
      <p:pic>
        <p:nvPicPr>
          <p:cNvPr id="5" name="Picture 4" descr=" 2graphTwo-MidPlots 1 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5086"/>
            <a:ext cx="5337978" cy="53379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49892" y="5921582"/>
            <a:ext cx="2920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304, 399, </a:t>
            </a:r>
            <a:r>
              <a:rPr lang="en-US" dirty="0" smtClean="0">
                <a:solidFill>
                  <a:schemeClr val="accent4"/>
                </a:solidFill>
              </a:rPr>
              <a:t>143</a:t>
            </a:r>
            <a:r>
              <a:rPr lang="en-US" dirty="0" smtClean="0"/>
              <a:t>, 159, </a:t>
            </a:r>
            <a:r>
              <a:rPr lang="en-US" dirty="0" smtClean="0">
                <a:solidFill>
                  <a:schemeClr val="accent4"/>
                </a:solidFill>
              </a:rPr>
              <a:t>173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4"/>
                </a:solidFill>
              </a:rPr>
              <a:t>373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88449" y="6290914"/>
            <a:ext cx="2920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399, </a:t>
            </a:r>
            <a:r>
              <a:rPr lang="en-US" dirty="0" smtClean="0">
                <a:solidFill>
                  <a:srgbClr val="FF0000"/>
                </a:solidFill>
              </a:rPr>
              <a:t>118</a:t>
            </a:r>
            <a:r>
              <a:rPr lang="en-US" dirty="0" smtClean="0"/>
              <a:t>, 304, 159, </a:t>
            </a:r>
            <a:r>
              <a:rPr lang="en-US" dirty="0" smtClean="0">
                <a:solidFill>
                  <a:srgbClr val="FF0000"/>
                </a:solidFill>
              </a:rPr>
              <a:t>391, 416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96535" y="6525037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StatNET</a:t>
            </a:r>
            <a:r>
              <a:rPr lang="en-US" dirty="0" smtClean="0"/>
              <a:t> &amp; ordinary plotting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4288" y="886479"/>
            <a:ext cx="1102247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gradFill flip="none" rotWithShape="1">
                  <a:gsLst>
                    <a:gs pos="43000">
                      <a:schemeClr val="tx2"/>
                    </a:gs>
                    <a:gs pos="100000">
                      <a:srgbClr val="FFFFFF"/>
                    </a:gs>
                    <a:gs pos="54000">
                      <a:schemeClr val="accent4"/>
                    </a:gs>
                    <a:gs pos="99000">
                      <a:schemeClr val="accent4"/>
                    </a:gs>
                  </a:gsLst>
                  <a:lin ang="0" scaled="1"/>
                  <a:tileRect/>
                </a:gradFill>
              </a:rPr>
              <a:t>Release 1</a:t>
            </a:r>
            <a:endParaRPr lang="en-US" dirty="0">
              <a:gradFill flip="none" rotWithShape="1">
                <a:gsLst>
                  <a:gs pos="43000">
                    <a:schemeClr val="tx2"/>
                  </a:gs>
                  <a:gs pos="100000">
                    <a:srgbClr val="FFFFFF"/>
                  </a:gs>
                  <a:gs pos="54000">
                    <a:schemeClr val="accent4"/>
                  </a:gs>
                  <a:gs pos="99000">
                    <a:schemeClr val="accent4"/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75299" y="1961641"/>
            <a:ext cx="1102247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gradFill flip="none" rotWithShape="1">
                  <a:gsLst>
                    <a:gs pos="43000">
                      <a:schemeClr val="tx2"/>
                    </a:gs>
                    <a:gs pos="100000">
                      <a:srgbClr val="FFFFFF"/>
                    </a:gs>
                    <a:gs pos="54000">
                      <a:schemeClr val="accent4"/>
                    </a:gs>
                    <a:gs pos="99000">
                      <a:schemeClr val="accent4"/>
                    </a:gs>
                  </a:gsLst>
                  <a:lin ang="0" scaled="1"/>
                  <a:tileRect/>
                </a:gradFill>
              </a:rPr>
              <a:t>Release 8</a:t>
            </a:r>
            <a:endParaRPr lang="en-US" dirty="0">
              <a:gradFill flip="none" rotWithShape="1">
                <a:gsLst>
                  <a:gs pos="43000">
                    <a:schemeClr val="tx2"/>
                  </a:gs>
                  <a:gs pos="100000">
                    <a:srgbClr val="FFFFFF"/>
                  </a:gs>
                  <a:gs pos="54000">
                    <a:schemeClr val="accent4"/>
                  </a:gs>
                  <a:gs pos="99000">
                    <a:schemeClr val="accent4"/>
                  </a:gs>
                </a:gsLst>
                <a:lin ang="0" scaled="1"/>
                <a:tileRect/>
              </a:gra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256521"/>
            <a:ext cx="9143999" cy="1143000"/>
          </a:xfrm>
        </p:spPr>
        <p:txBody>
          <a:bodyPr/>
          <a:lstStyle/>
          <a:p>
            <a:r>
              <a:rPr lang="en-US" sz="3600" dirty="0" smtClean="0"/>
              <a:t>Release 1 (2.0) Compared to Release 8 (3.3)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8128179" y="1273313"/>
            <a:ext cx="729850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Work</a:t>
            </a:r>
            <a:endParaRPr lang="en-US" dirty="0"/>
          </a:p>
        </p:txBody>
      </p:sp>
      <p:pic>
        <p:nvPicPr>
          <p:cNvPr id="7" name="Picture 6" descr=" closeness 1 -closeness-iGraph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2480" y="1262989"/>
            <a:ext cx="6400800" cy="6400800"/>
          </a:xfrm>
          <a:prstGeom prst="rect">
            <a:avLst/>
          </a:prstGeom>
        </p:spPr>
      </p:pic>
      <p:pic>
        <p:nvPicPr>
          <p:cNvPr id="8" name="Picture 7" descr=" closeness 8 -closeness-iGraph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846" y="587070"/>
            <a:ext cx="6400800" cy="6400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70141" y="5874598"/>
            <a:ext cx="2058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Two disconnected</a:t>
            </a:r>
          </a:p>
          <a:p>
            <a:r>
              <a:rPr lang="en-US" dirty="0" smtClean="0"/>
              <a:t>Graphs in release 8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5271" y="4951268"/>
            <a:ext cx="2141895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304, 373, 399 &amp; 143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383538" y="1879046"/>
            <a:ext cx="1102247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gradFill flip="none" rotWithShape="1">
                  <a:gsLst>
                    <a:gs pos="43000">
                      <a:schemeClr val="tx2"/>
                    </a:gs>
                    <a:gs pos="100000">
                      <a:srgbClr val="FFFFFF"/>
                    </a:gs>
                    <a:gs pos="54000">
                      <a:schemeClr val="accent4"/>
                    </a:gs>
                    <a:gs pos="99000">
                      <a:schemeClr val="accent4"/>
                    </a:gs>
                  </a:gsLst>
                  <a:lin ang="0" scaled="1"/>
                  <a:tileRect/>
                </a:gradFill>
              </a:rPr>
              <a:t>Release 1</a:t>
            </a:r>
            <a:endParaRPr lang="en-US" dirty="0">
              <a:gradFill flip="none" rotWithShape="1">
                <a:gsLst>
                  <a:gs pos="43000">
                    <a:schemeClr val="tx2"/>
                  </a:gs>
                  <a:gs pos="100000">
                    <a:srgbClr val="FFFFFF"/>
                  </a:gs>
                  <a:gs pos="54000">
                    <a:schemeClr val="accent4"/>
                  </a:gs>
                  <a:gs pos="99000">
                    <a:schemeClr val="accent4"/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44261" y="3334790"/>
            <a:ext cx="1102247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gradFill flip="none" rotWithShape="1">
                  <a:gsLst>
                    <a:gs pos="43000">
                      <a:schemeClr val="tx2"/>
                    </a:gs>
                    <a:gs pos="100000">
                      <a:srgbClr val="FFFFFF"/>
                    </a:gs>
                    <a:gs pos="54000">
                      <a:schemeClr val="accent4"/>
                    </a:gs>
                    <a:gs pos="99000">
                      <a:schemeClr val="accent4"/>
                    </a:gs>
                  </a:gsLst>
                  <a:lin ang="0" scaled="1"/>
                  <a:tileRect/>
                </a:gradFill>
              </a:rPr>
              <a:t>Release 8</a:t>
            </a:r>
            <a:endParaRPr lang="en-US" dirty="0">
              <a:gradFill flip="none" rotWithShape="1">
                <a:gsLst>
                  <a:gs pos="43000">
                    <a:schemeClr val="tx2"/>
                  </a:gs>
                  <a:gs pos="100000">
                    <a:srgbClr val="FFFFFF"/>
                  </a:gs>
                  <a:gs pos="54000">
                    <a:schemeClr val="accent4"/>
                  </a:gs>
                  <a:gs pos="99000">
                    <a:schemeClr val="accent4"/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16134" y="1879046"/>
            <a:ext cx="232629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143 &amp; 304 disengaged</a:t>
            </a:r>
          </a:p>
          <a:p>
            <a:r>
              <a:rPr lang="en-US" dirty="0" smtClean="0"/>
              <a:t>Or missing entirely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09747" y="652092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iGraph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 Eight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 &amp; Talk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Underpants Gnomes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589" y="1809915"/>
            <a:ext cx="6350000" cy="47371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72339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Motivation</a:t>
            </a:r>
            <a:endParaRPr lang="en-US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6227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 4graphFourCentralityColorized 8 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630" y="838193"/>
            <a:ext cx="6400800" cy="6400800"/>
          </a:xfrm>
          <a:prstGeom prst="rect">
            <a:avLst/>
          </a:prstGeom>
        </p:spPr>
      </p:pic>
      <p:pic>
        <p:nvPicPr>
          <p:cNvPr id="18" name="Picture 17" descr=" closeness 8 -closeness-iGraph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49799" y="838193"/>
            <a:ext cx="6400800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141" y="0"/>
            <a:ext cx="7691719" cy="1143000"/>
          </a:xfrm>
        </p:spPr>
        <p:txBody>
          <a:bodyPr/>
          <a:lstStyle/>
          <a:p>
            <a:r>
              <a:rPr lang="en-US" dirty="0" smtClean="0"/>
              <a:t>Release 8 (3.3):  Filtered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410770" y="1848935"/>
            <a:ext cx="706631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138323" y="1132676"/>
            <a:ext cx="1337733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38323" y="6334780"/>
            <a:ext cx="2005677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Red </a:t>
            </a:r>
            <a:r>
              <a:rPr lang="en-US" sz="1400" dirty="0" smtClean="0"/>
              <a:t>= Bug Commenter</a:t>
            </a:r>
          </a:p>
          <a:p>
            <a:r>
              <a:rPr lang="en-US" sz="1400" dirty="0" smtClean="0">
                <a:solidFill>
                  <a:srgbClr val="0000FF"/>
                </a:solidFill>
              </a:rPr>
              <a:t>Blue </a:t>
            </a:r>
            <a:r>
              <a:rPr lang="en-US" sz="1400" dirty="0" smtClean="0"/>
              <a:t>= Bug Opener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8014011" y="1827311"/>
            <a:ext cx="620683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Talk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84474" y="5965448"/>
            <a:ext cx="729850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22" name="Right Arrow 21"/>
          <p:cNvSpPr/>
          <p:nvPr/>
        </p:nvSpPr>
        <p:spPr>
          <a:xfrm>
            <a:off x="3232409" y="3510305"/>
            <a:ext cx="2218592" cy="14041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Nobody is</a:t>
            </a:r>
          </a:p>
          <a:p>
            <a:pPr algn="ctr"/>
            <a:r>
              <a:rPr lang="en-US" dirty="0" smtClean="0"/>
              <a:t>“Just Blue”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949815" y="1848935"/>
            <a:ext cx="1102247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gradFill flip="none" rotWithShape="1">
                  <a:gsLst>
                    <a:gs pos="43000">
                      <a:schemeClr val="tx2"/>
                    </a:gs>
                    <a:gs pos="100000">
                      <a:srgbClr val="FFFFFF"/>
                    </a:gs>
                    <a:gs pos="54000">
                      <a:schemeClr val="accent4"/>
                    </a:gs>
                    <a:gs pos="99000">
                      <a:schemeClr val="accent4"/>
                    </a:gs>
                  </a:gsLst>
                  <a:lin ang="0" scaled="1"/>
                  <a:tileRect/>
                </a:gradFill>
              </a:rPr>
              <a:t>Release 8</a:t>
            </a:r>
            <a:endParaRPr lang="en-US" dirty="0">
              <a:gradFill flip="none" rotWithShape="1">
                <a:gsLst>
                  <a:gs pos="43000">
                    <a:schemeClr val="tx2"/>
                  </a:gs>
                  <a:gs pos="100000">
                    <a:srgbClr val="FFFFFF"/>
                  </a:gs>
                  <a:gs pos="54000">
                    <a:schemeClr val="accent4"/>
                  </a:gs>
                  <a:gs pos="99000">
                    <a:schemeClr val="accent4"/>
                  </a:gs>
                </a:gsLst>
                <a:lin ang="0" scaled="1"/>
                <a:tileRect/>
              </a:gra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 closeness 8 -closeness-iGraph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9799" y="838193"/>
            <a:ext cx="6400800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141" y="0"/>
            <a:ext cx="7691719" cy="1143000"/>
          </a:xfrm>
        </p:spPr>
        <p:txBody>
          <a:bodyPr/>
          <a:lstStyle/>
          <a:p>
            <a:r>
              <a:rPr lang="en-US" dirty="0" smtClean="0"/>
              <a:t>Release 8 (3.3):  Filtered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410770" y="1848935"/>
            <a:ext cx="706631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138323" y="1132676"/>
            <a:ext cx="1337733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38323" y="6334780"/>
            <a:ext cx="2005677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Red </a:t>
            </a:r>
            <a:r>
              <a:rPr lang="en-US" sz="1400" dirty="0" smtClean="0"/>
              <a:t>= Bug Commenter</a:t>
            </a:r>
          </a:p>
          <a:p>
            <a:r>
              <a:rPr lang="en-US" sz="1400" dirty="0" smtClean="0">
                <a:solidFill>
                  <a:srgbClr val="0000FF"/>
                </a:solidFill>
              </a:rPr>
              <a:t>Blue </a:t>
            </a:r>
            <a:r>
              <a:rPr lang="en-US" sz="1400" dirty="0" smtClean="0"/>
              <a:t>= Bug Opener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8014011" y="1827311"/>
            <a:ext cx="620683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Talk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84474" y="5965448"/>
            <a:ext cx="729850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Work</a:t>
            </a:r>
            <a:endParaRPr lang="en-US" dirty="0"/>
          </a:p>
        </p:txBody>
      </p:sp>
      <p:pic>
        <p:nvPicPr>
          <p:cNvPr id="12" name="Picture 11" descr=" 2graphTwo-MidPlots 8 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5824" y="1132676"/>
            <a:ext cx="5050495" cy="50504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182925" y="6334780"/>
            <a:ext cx="4365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Notice 416 in Talk &amp; Second Coder Graph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263577" y="1143000"/>
            <a:ext cx="1102247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gradFill flip="none" rotWithShape="1">
                  <a:gsLst>
                    <a:gs pos="43000">
                      <a:schemeClr val="tx2"/>
                    </a:gs>
                    <a:gs pos="100000">
                      <a:srgbClr val="FFFFFF"/>
                    </a:gs>
                    <a:gs pos="54000">
                      <a:schemeClr val="accent4"/>
                    </a:gs>
                    <a:gs pos="99000">
                      <a:schemeClr val="accent4"/>
                    </a:gs>
                  </a:gsLst>
                  <a:lin ang="0" scaled="1"/>
                  <a:tileRect/>
                </a:gradFill>
              </a:rPr>
              <a:t>Release 8</a:t>
            </a:r>
            <a:endParaRPr lang="en-US" dirty="0">
              <a:gradFill flip="none" rotWithShape="1">
                <a:gsLst>
                  <a:gs pos="43000">
                    <a:schemeClr val="tx2"/>
                  </a:gs>
                  <a:gs pos="100000">
                    <a:srgbClr val="FFFFFF"/>
                  </a:gs>
                  <a:gs pos="54000">
                    <a:schemeClr val="accent4"/>
                  </a:gs>
                  <a:gs pos="99000">
                    <a:schemeClr val="accent4"/>
                  </a:gs>
                </a:gsLst>
                <a:lin ang="0" scaled="1"/>
                <a:tileRect/>
              </a:gra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 community 8 b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8465" y="468996"/>
            <a:ext cx="6875814" cy="6875814"/>
          </a:xfrm>
          <a:prstGeom prst="rect">
            <a:avLst/>
          </a:prstGeom>
        </p:spPr>
      </p:pic>
      <p:pic>
        <p:nvPicPr>
          <p:cNvPr id="11" name="Picture 10" descr=" 4graphFourCentralityColorized 8 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450" y="954334"/>
            <a:ext cx="6400800" cy="6400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77349" y="1761512"/>
            <a:ext cx="620683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Talk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183194"/>
            <a:ext cx="97533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mpd="sng">
            <a:solidFill>
              <a:srgbClr val="CCFFCC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Clusters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06393" y="5940888"/>
            <a:ext cx="140636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mpd="sng">
            <a:solidFill>
              <a:srgbClr val="CCFFCC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In Degree &amp; 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Out Degree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38323" y="1761512"/>
            <a:ext cx="2005677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Red </a:t>
            </a:r>
            <a:r>
              <a:rPr lang="en-US" sz="1400" dirty="0" smtClean="0"/>
              <a:t>= Bug Commenter</a:t>
            </a:r>
          </a:p>
          <a:p>
            <a:r>
              <a:rPr lang="en-US" sz="1400" dirty="0" smtClean="0">
                <a:solidFill>
                  <a:srgbClr val="0000FF"/>
                </a:solidFill>
              </a:rPr>
              <a:t>Blue </a:t>
            </a:r>
            <a:r>
              <a:rPr lang="en-US" sz="1400" dirty="0" smtClean="0"/>
              <a:t>= Bug Opener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935321" y="6488668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iGraph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877349" y="5940888"/>
            <a:ext cx="1057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StatNET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82592"/>
            <a:ext cx="9143999" cy="1143000"/>
          </a:xfrm>
        </p:spPr>
        <p:txBody>
          <a:bodyPr/>
          <a:lstStyle/>
          <a:p>
            <a:r>
              <a:rPr lang="en-US" sz="4400" dirty="0" smtClean="0"/>
              <a:t>Release 8 (3.3) </a:t>
            </a:r>
            <a:r>
              <a:rPr lang="en-US" sz="4400" dirty="0" err="1" smtClean="0"/>
              <a:t>iGraph</a:t>
            </a:r>
            <a:r>
              <a:rPr lang="en-US" sz="4400" dirty="0" smtClean="0"/>
              <a:t> &amp; </a:t>
            </a:r>
            <a:r>
              <a:rPr lang="en-US" sz="4400" dirty="0" err="1" smtClean="0"/>
              <a:t>Statnet</a:t>
            </a:r>
            <a:endParaRPr lang="en-US" sz="4400" dirty="0"/>
          </a:p>
        </p:txBody>
      </p:sp>
      <p:sp>
        <p:nvSpPr>
          <p:cNvPr id="15" name="TextBox 14"/>
          <p:cNvSpPr txBox="1"/>
          <p:nvPr/>
        </p:nvSpPr>
        <p:spPr>
          <a:xfrm>
            <a:off x="1935321" y="973723"/>
            <a:ext cx="7157771" cy="338554"/>
          </a:xfrm>
          <a:prstGeom prst="rect">
            <a:avLst/>
          </a:prstGeom>
          <a:solidFill>
            <a:srgbClr val="CCFFCC"/>
          </a:solidFill>
          <a:ln w="38100" cmpd="sng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399, 118 &amp; 159 are significant, But play with different clusters of Other people.</a:t>
            </a:r>
            <a:endParaRPr lang="en-US" sz="1600" dirty="0"/>
          </a:p>
        </p:txBody>
      </p:sp>
      <p:sp>
        <p:nvSpPr>
          <p:cNvPr id="16" name="Line Callout 1 (No Border) 15"/>
          <p:cNvSpPr/>
          <p:nvPr/>
        </p:nvSpPr>
        <p:spPr>
          <a:xfrm>
            <a:off x="4030182" y="6087836"/>
            <a:ext cx="914400" cy="612648"/>
          </a:xfrm>
          <a:prstGeom prst="callout1">
            <a:avLst>
              <a:gd name="adj1" fmla="val 18750"/>
              <a:gd name="adj2" fmla="val -8333"/>
              <a:gd name="adj3" fmla="val -401479"/>
              <a:gd name="adj4" fmla="val -24608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Blue</a:t>
            </a:r>
          </a:p>
          <a:p>
            <a:pPr algn="ctr"/>
            <a:r>
              <a:rPr lang="en-US" dirty="0" smtClean="0"/>
              <a:t>Cluster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030182" y="1761512"/>
            <a:ext cx="1102247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gradFill flip="none" rotWithShape="1">
                  <a:gsLst>
                    <a:gs pos="43000">
                      <a:schemeClr val="tx2"/>
                    </a:gs>
                    <a:gs pos="100000">
                      <a:srgbClr val="FFFFFF"/>
                    </a:gs>
                    <a:gs pos="54000">
                      <a:schemeClr val="accent4"/>
                    </a:gs>
                    <a:gs pos="99000">
                      <a:schemeClr val="accent4"/>
                    </a:gs>
                  </a:gsLst>
                  <a:lin ang="0" scaled="1"/>
                  <a:tileRect/>
                </a:gradFill>
              </a:rPr>
              <a:t>Release 8</a:t>
            </a:r>
            <a:endParaRPr lang="en-US" dirty="0">
              <a:gradFill flip="none" rotWithShape="1">
                <a:gsLst>
                  <a:gs pos="43000">
                    <a:schemeClr val="tx2"/>
                  </a:gs>
                  <a:gs pos="100000">
                    <a:srgbClr val="FFFFFF"/>
                  </a:gs>
                  <a:gs pos="54000">
                    <a:schemeClr val="accent4"/>
                  </a:gs>
                  <a:gs pos="99000">
                    <a:schemeClr val="accent4"/>
                  </a:gs>
                </a:gsLst>
                <a:lin ang="0" scaled="1"/>
                <a:tileRect/>
              </a:gra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Releases One </a:t>
            </a:r>
            <a:r>
              <a:rPr lang="en-US" dirty="0" err="1" smtClean="0">
                <a:sym typeface="Wingdings"/>
              </a:rPr>
              <a:t></a:t>
            </a:r>
            <a:r>
              <a:rPr lang="en-US" dirty="0" smtClean="0">
                <a:sym typeface="Wingdings"/>
              </a:rPr>
              <a:t> Eight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 Level Views Over Time</a:t>
            </a: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1" y="0"/>
            <a:ext cx="8551332" cy="929181"/>
          </a:xfrm>
        </p:spPr>
        <p:txBody>
          <a:bodyPr/>
          <a:lstStyle/>
          <a:p>
            <a:r>
              <a:rPr lang="en-US" dirty="0" smtClean="0"/>
              <a:t>Discussion, Releases 1 – 8</a:t>
            </a:r>
            <a:endParaRPr lang="en-US" dirty="0"/>
          </a:p>
        </p:txBody>
      </p:sp>
      <p:pic>
        <p:nvPicPr>
          <p:cNvPr id="5" name="Picture 4" descr=" community 1 b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04" y="600284"/>
            <a:ext cx="2562191" cy="2562191"/>
          </a:xfrm>
          <a:prstGeom prst="rect">
            <a:avLst/>
          </a:prstGeom>
        </p:spPr>
      </p:pic>
      <p:pic>
        <p:nvPicPr>
          <p:cNvPr id="7" name="Picture 6" descr=" community 2 b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712" y="713848"/>
            <a:ext cx="2881633" cy="2881633"/>
          </a:xfrm>
          <a:prstGeom prst="rect">
            <a:avLst/>
          </a:prstGeom>
        </p:spPr>
      </p:pic>
      <p:pic>
        <p:nvPicPr>
          <p:cNvPr id="8" name="Picture 7" descr=" community 3 b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1384" y="500863"/>
            <a:ext cx="2775176" cy="2775176"/>
          </a:xfrm>
          <a:prstGeom prst="rect">
            <a:avLst/>
          </a:prstGeom>
        </p:spPr>
      </p:pic>
      <p:pic>
        <p:nvPicPr>
          <p:cNvPr id="9" name="Picture 8" descr=" community 4 b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04493" y="2212635"/>
            <a:ext cx="3353361" cy="3353361"/>
          </a:xfrm>
          <a:prstGeom prst="rect">
            <a:avLst/>
          </a:prstGeom>
        </p:spPr>
      </p:pic>
      <p:pic>
        <p:nvPicPr>
          <p:cNvPr id="10" name="Picture 9" descr=" community 5 b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695" y="2522355"/>
            <a:ext cx="2902282" cy="2902282"/>
          </a:xfrm>
          <a:prstGeom prst="rect">
            <a:avLst/>
          </a:prstGeom>
        </p:spPr>
      </p:pic>
      <p:pic>
        <p:nvPicPr>
          <p:cNvPr id="11" name="Picture 10" descr=" community 6 b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4291" y="2243595"/>
            <a:ext cx="3181042" cy="3181042"/>
          </a:xfrm>
          <a:prstGeom prst="rect">
            <a:avLst/>
          </a:prstGeom>
        </p:spPr>
      </p:pic>
      <p:pic>
        <p:nvPicPr>
          <p:cNvPr id="12" name="Picture 11" descr=" community 7 b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61151" y="4616856"/>
            <a:ext cx="3033919" cy="3033919"/>
          </a:xfrm>
          <a:prstGeom prst="rect">
            <a:avLst/>
          </a:prstGeom>
        </p:spPr>
      </p:pic>
      <p:pic>
        <p:nvPicPr>
          <p:cNvPr id="13" name="Picture 12" descr=" community 8 b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2768" y="4367232"/>
            <a:ext cx="2850660" cy="285066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624291" y="5296431"/>
            <a:ext cx="31737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there is no color,</a:t>
            </a:r>
          </a:p>
          <a:p>
            <a:r>
              <a:rPr lang="en-US" dirty="0" smtClean="0"/>
              <a:t>There are multiple, incomplete</a:t>
            </a:r>
          </a:p>
          <a:p>
            <a:r>
              <a:rPr lang="en-US" dirty="0" smtClean="0"/>
              <a:t>Graphs.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141" y="0"/>
            <a:ext cx="7691719" cy="1143000"/>
          </a:xfrm>
        </p:spPr>
        <p:txBody>
          <a:bodyPr/>
          <a:lstStyle/>
          <a:p>
            <a:r>
              <a:rPr lang="en-US" dirty="0" smtClean="0"/>
              <a:t>Code, Releases 1 – 8 </a:t>
            </a:r>
            <a:endParaRPr lang="en-US" dirty="0"/>
          </a:p>
        </p:txBody>
      </p:sp>
      <p:pic>
        <p:nvPicPr>
          <p:cNvPr id="5" name="Picture 4" descr="Picture 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29" y="1143000"/>
            <a:ext cx="5823034" cy="5714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49821" y="1589962"/>
            <a:ext cx="2858062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One Possible explanation:  </a:t>
            </a:r>
          </a:p>
          <a:p>
            <a:r>
              <a:rPr lang="en-US" dirty="0" smtClean="0"/>
              <a:t>A few central</a:t>
            </a:r>
          </a:p>
          <a:p>
            <a:r>
              <a:rPr lang="en-US" dirty="0" smtClean="0"/>
              <a:t>People who slowly but</a:t>
            </a:r>
          </a:p>
          <a:p>
            <a:r>
              <a:rPr lang="en-US" dirty="0" smtClean="0"/>
              <a:t>Observably begin to engage</a:t>
            </a:r>
          </a:p>
          <a:p>
            <a:r>
              <a:rPr lang="en-US" dirty="0" smtClean="0"/>
              <a:t>Other contributors in</a:t>
            </a:r>
          </a:p>
          <a:p>
            <a:r>
              <a:rPr lang="en-US" dirty="0" smtClean="0"/>
              <a:t>An open source software</a:t>
            </a:r>
          </a:p>
          <a:p>
            <a:r>
              <a:rPr lang="en-US" dirty="0" smtClean="0"/>
              <a:t>Development project.</a:t>
            </a:r>
          </a:p>
          <a:p>
            <a:endParaRPr lang="en-US" dirty="0" smtClean="0"/>
          </a:p>
          <a:p>
            <a:r>
              <a:rPr lang="en-US" dirty="0" smtClean="0"/>
              <a:t>Structure evolves</a:t>
            </a:r>
          </a:p>
          <a:p>
            <a:r>
              <a:rPr lang="en-US" dirty="0" smtClean="0"/>
              <a:t>Key Groups Evolve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68160" y="641146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iGraph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 6  4graphFourCentralityColorized comments-fixed.csv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-382874"/>
            <a:ext cx="8109618" cy="81096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80767"/>
          </a:xfrm>
        </p:spPr>
        <p:txBody>
          <a:bodyPr/>
          <a:lstStyle/>
          <a:p>
            <a:r>
              <a:rPr lang="en-US" dirty="0" smtClean="0"/>
              <a:t>Github: Longitudinal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6806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 </a:t>
            </a:r>
            <a:r>
              <a:rPr lang="en-US" dirty="0" err="1" smtClean="0"/>
              <a:t>Statnet</a:t>
            </a:r>
            <a:r>
              <a:rPr lang="en-US" dirty="0" smtClean="0"/>
              <a:t> Summaries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892300"/>
            <a:ext cx="57912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9140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2-09-27 at 1.24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785" y="0"/>
            <a:ext cx="876558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0732" y="1572547"/>
            <a:ext cx="8229600" cy="1600200"/>
          </a:xfrm>
        </p:spPr>
        <p:txBody>
          <a:bodyPr/>
          <a:lstStyle/>
          <a:p>
            <a:r>
              <a:rPr lang="en-US" dirty="0" smtClean="0"/>
              <a:t> Built with</a:t>
            </a:r>
            <a:br>
              <a:rPr lang="en-US" dirty="0" smtClean="0"/>
            </a:br>
            <a:r>
              <a:rPr lang="en-US" dirty="0" smtClean="0"/>
              <a:t> This R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8126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Longitudinal Network Libraries</a:t>
            </a:r>
            <a:endParaRPr lang="en-US" dirty="0"/>
          </a:p>
        </p:txBody>
      </p:sp>
      <p:pic>
        <p:nvPicPr>
          <p:cNvPr id="4" name="Picture 3" descr="Screen Shot 2012-09-27 at 1.30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528" y="2703568"/>
            <a:ext cx="25019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80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Data:  Github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74" y="2089073"/>
            <a:ext cx="7510717" cy="347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5867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4105"/>
            <a:ext cx="8229600" cy="1600200"/>
          </a:xfrm>
        </p:spPr>
        <p:txBody>
          <a:bodyPr/>
          <a:lstStyle/>
          <a:p>
            <a:r>
              <a:rPr lang="en-US" dirty="0" smtClean="0"/>
              <a:t>GGPLOT2 Code</a:t>
            </a:r>
            <a:endParaRPr lang="en-US" dirty="0"/>
          </a:p>
        </p:txBody>
      </p:sp>
      <p:pic>
        <p:nvPicPr>
          <p:cNvPr id="4" name="Picture 3" descr="Screen Shot 2012-09-27 at 2.24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104"/>
            <a:ext cx="9144000" cy="22034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6169" y="3649266"/>
            <a:ext cx="860296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 &lt;-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gMerged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</a:t>
            </a:r>
            <a:r>
              <a:rPr lang="en-US" dirty="0" err="1"/>
              <a:t>timeperiodNum</a:t>
            </a:r>
            <a:r>
              <a:rPr lang="en-US" dirty="0"/>
              <a:t>, </a:t>
            </a:r>
            <a:r>
              <a:rPr lang="en-US" dirty="0" err="1"/>
              <a:t>inDegree-outDegree</a:t>
            </a:r>
            <a:r>
              <a:rPr lang="en-US" dirty="0"/>
              <a:t>, group=person, size=betweenness))</a:t>
            </a:r>
          </a:p>
          <a:p>
            <a:endParaRPr lang="en-US" dirty="0" smtClean="0"/>
          </a:p>
          <a:p>
            <a:r>
              <a:rPr lang="en-US" dirty="0"/>
              <a:t>pc &lt;- pc  + </a:t>
            </a:r>
            <a:r>
              <a:rPr lang="en-US" dirty="0" err="1"/>
              <a:t>geom_line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</a:t>
            </a:r>
            <a:r>
              <a:rPr lang="en-US" dirty="0" err="1"/>
              <a:t>colour</a:t>
            </a:r>
            <a:r>
              <a:rPr lang="en-US" dirty="0"/>
              <a:t> = person)) + guides(</a:t>
            </a:r>
            <a:r>
              <a:rPr lang="en-US" dirty="0" err="1"/>
              <a:t>colour</a:t>
            </a:r>
            <a:r>
              <a:rPr lang="en-US" dirty="0"/>
              <a:t>=</a:t>
            </a:r>
            <a:r>
              <a:rPr lang="en-US" dirty="0" err="1"/>
              <a:t>guide_legend</a:t>
            </a:r>
            <a:r>
              <a:rPr lang="en-US" dirty="0"/>
              <a:t>(</a:t>
            </a:r>
            <a:r>
              <a:rPr lang="en-US" dirty="0" err="1"/>
              <a:t>nrow</a:t>
            </a:r>
            <a:r>
              <a:rPr lang="en-US" dirty="0"/>
              <a:t>=7)) + opts(</a:t>
            </a:r>
            <a:r>
              <a:rPr lang="en-US" dirty="0" err="1"/>
              <a:t>legend.text</a:t>
            </a:r>
            <a:r>
              <a:rPr lang="en-US" dirty="0"/>
              <a:t> = </a:t>
            </a:r>
            <a:r>
              <a:rPr lang="en-US" dirty="0" err="1"/>
              <a:t>theme_text</a:t>
            </a:r>
            <a:r>
              <a:rPr lang="en-US" dirty="0"/>
              <a:t>(</a:t>
            </a:r>
            <a:r>
              <a:rPr lang="en-US" dirty="0" err="1"/>
              <a:t>colour</a:t>
            </a:r>
            <a:r>
              <a:rPr lang="en-US" dirty="0"/>
              <a:t>="blue", size=20), </a:t>
            </a:r>
            <a:r>
              <a:rPr lang="en-US" dirty="0" err="1"/>
              <a:t>legend.title</a:t>
            </a:r>
            <a:r>
              <a:rPr lang="en-US" dirty="0"/>
              <a:t>=</a:t>
            </a:r>
            <a:r>
              <a:rPr lang="en-US" dirty="0" err="1"/>
              <a:t>theme_text</a:t>
            </a:r>
            <a:r>
              <a:rPr lang="en-US" dirty="0"/>
              <a:t>(size=24),</a:t>
            </a:r>
            <a:r>
              <a:rPr lang="en-US" dirty="0" err="1"/>
              <a:t>legend.position</a:t>
            </a:r>
            <a:r>
              <a:rPr lang="en-US" dirty="0"/>
              <a:t>="top",</a:t>
            </a:r>
            <a:r>
              <a:rPr lang="en-US" dirty="0" err="1"/>
              <a:t>axis.text.x</a:t>
            </a:r>
            <a:r>
              <a:rPr lang="en-US" dirty="0"/>
              <a:t>=</a:t>
            </a:r>
            <a:r>
              <a:rPr lang="en-US" dirty="0" err="1"/>
              <a:t>theme_text</a:t>
            </a:r>
            <a:r>
              <a:rPr lang="en-US" dirty="0"/>
              <a:t>(size=20), </a:t>
            </a:r>
            <a:r>
              <a:rPr lang="en-US" dirty="0" err="1"/>
              <a:t>axis.text.y</a:t>
            </a:r>
            <a:r>
              <a:rPr lang="en-US" dirty="0"/>
              <a:t>=</a:t>
            </a:r>
            <a:r>
              <a:rPr lang="en-US" dirty="0" err="1"/>
              <a:t>theme_text</a:t>
            </a:r>
            <a:r>
              <a:rPr lang="en-US" dirty="0"/>
              <a:t>(size=20),   </a:t>
            </a:r>
            <a:r>
              <a:rPr lang="en-US" dirty="0" err="1"/>
              <a:t>axis.title.x</a:t>
            </a:r>
            <a:r>
              <a:rPr lang="en-US" dirty="0"/>
              <a:t> = </a:t>
            </a:r>
            <a:r>
              <a:rPr lang="en-US" dirty="0" err="1"/>
              <a:t>theme_text</a:t>
            </a:r>
            <a:r>
              <a:rPr lang="en-US" dirty="0"/>
              <a:t>(size=20), </a:t>
            </a:r>
            <a:r>
              <a:rPr lang="en-US" dirty="0" err="1"/>
              <a:t>axis.title.y</a:t>
            </a:r>
            <a:r>
              <a:rPr lang="en-US" dirty="0"/>
              <a:t> = </a:t>
            </a:r>
            <a:r>
              <a:rPr lang="en-US" dirty="0" err="1"/>
              <a:t>theme_text</a:t>
            </a:r>
            <a:r>
              <a:rPr lang="en-US" dirty="0"/>
              <a:t>(size=20, angle=90), </a:t>
            </a:r>
            <a:r>
              <a:rPr lang="en-US" dirty="0" err="1"/>
              <a:t>panel.background</a:t>
            </a:r>
            <a:r>
              <a:rPr lang="en-US" dirty="0"/>
              <a:t> = </a:t>
            </a:r>
            <a:r>
              <a:rPr lang="en-US" dirty="0" err="1"/>
              <a:t>theme_rect</a:t>
            </a:r>
            <a:r>
              <a:rPr lang="en-US" dirty="0"/>
              <a:t>(fill = "white", </a:t>
            </a:r>
            <a:r>
              <a:rPr lang="en-US" dirty="0" err="1"/>
              <a:t>colour</a:t>
            </a:r>
            <a:r>
              <a:rPr lang="en-US" dirty="0"/>
              <a:t> = NA)) +</a:t>
            </a:r>
            <a:r>
              <a:rPr lang="en-US" dirty="0" err="1"/>
              <a:t>ylab</a:t>
            </a:r>
            <a:r>
              <a:rPr lang="en-US" dirty="0"/>
              <a:t>("In Degree MINUS Out Degree")+</a:t>
            </a:r>
            <a:r>
              <a:rPr lang="en-US" dirty="0" err="1"/>
              <a:t>xlab</a:t>
            </a:r>
            <a:r>
              <a:rPr lang="en-US" dirty="0"/>
              <a:t>("Time Period Number")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3398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93536"/>
            <a:ext cx="8229600" cy="1600200"/>
          </a:xfrm>
        </p:spPr>
        <p:txBody>
          <a:bodyPr/>
          <a:lstStyle/>
          <a:p>
            <a:r>
              <a:rPr lang="en-US" dirty="0" smtClean="0"/>
              <a:t>Github Longitudinal</a:t>
            </a:r>
            <a:endParaRPr lang="en-US" dirty="0"/>
          </a:p>
        </p:txBody>
      </p:sp>
      <p:pic>
        <p:nvPicPr>
          <p:cNvPr id="4" name="Picture 3" descr=" allStuff all-fixed.csv .csv  MERGERS  Boxplot - MEASURE ROLES - InDegree-OutDegree difference exploratory graph by time-WITHNAMES + LineThickne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190" y="1413190"/>
            <a:ext cx="5444809" cy="544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618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4105"/>
            <a:ext cx="8229600" cy="1600200"/>
          </a:xfrm>
        </p:spPr>
        <p:txBody>
          <a:bodyPr/>
          <a:lstStyle/>
          <a:p>
            <a:r>
              <a:rPr lang="en-US" dirty="0" smtClean="0"/>
              <a:t>GGPLOT2 Code</a:t>
            </a:r>
            <a:endParaRPr lang="en-US" dirty="0"/>
          </a:p>
        </p:txBody>
      </p:sp>
      <p:pic>
        <p:nvPicPr>
          <p:cNvPr id="4" name="Picture 3" descr="Screen Shot 2012-09-27 at 2.24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104"/>
            <a:ext cx="9144000" cy="22034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6169" y="3649266"/>
            <a:ext cx="860296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 &lt;-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gMerged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</a:t>
            </a:r>
            <a:r>
              <a:rPr lang="en-US" dirty="0" err="1"/>
              <a:t>timeperiodNum</a:t>
            </a:r>
            <a:r>
              <a:rPr lang="en-US" dirty="0"/>
              <a:t>, </a:t>
            </a:r>
            <a:r>
              <a:rPr lang="en-US" dirty="0" err="1"/>
              <a:t>inDegree-outDegree</a:t>
            </a:r>
            <a:r>
              <a:rPr lang="en-US" dirty="0"/>
              <a:t>, group=person, size=betweenness))</a:t>
            </a:r>
          </a:p>
          <a:p>
            <a:endParaRPr lang="en-US" dirty="0" smtClean="0"/>
          </a:p>
          <a:p>
            <a:r>
              <a:rPr lang="en-US" dirty="0"/>
              <a:t>pc &lt;- pc  + </a:t>
            </a:r>
            <a:r>
              <a:rPr lang="en-US" dirty="0" err="1"/>
              <a:t>geom_line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</a:t>
            </a:r>
            <a:r>
              <a:rPr lang="en-US" dirty="0" err="1"/>
              <a:t>colour</a:t>
            </a:r>
            <a:r>
              <a:rPr lang="en-US" dirty="0"/>
              <a:t> = person)) + guides(</a:t>
            </a:r>
            <a:r>
              <a:rPr lang="en-US" dirty="0" err="1"/>
              <a:t>colour</a:t>
            </a:r>
            <a:r>
              <a:rPr lang="en-US" dirty="0"/>
              <a:t>=</a:t>
            </a:r>
            <a:r>
              <a:rPr lang="en-US" dirty="0" err="1"/>
              <a:t>guide_legend</a:t>
            </a:r>
            <a:r>
              <a:rPr lang="en-US" dirty="0"/>
              <a:t>(</a:t>
            </a:r>
            <a:r>
              <a:rPr lang="en-US" dirty="0" err="1"/>
              <a:t>nrow</a:t>
            </a:r>
            <a:r>
              <a:rPr lang="en-US" dirty="0"/>
              <a:t>=7)) + opts(</a:t>
            </a:r>
            <a:r>
              <a:rPr lang="en-US" dirty="0" err="1"/>
              <a:t>legend.text</a:t>
            </a:r>
            <a:r>
              <a:rPr lang="en-US" dirty="0"/>
              <a:t> = </a:t>
            </a:r>
            <a:r>
              <a:rPr lang="en-US" dirty="0" err="1"/>
              <a:t>theme_text</a:t>
            </a:r>
            <a:r>
              <a:rPr lang="en-US" dirty="0"/>
              <a:t>(</a:t>
            </a:r>
            <a:r>
              <a:rPr lang="en-US" dirty="0" err="1"/>
              <a:t>colour</a:t>
            </a:r>
            <a:r>
              <a:rPr lang="en-US" dirty="0"/>
              <a:t>="blue", size=20), </a:t>
            </a:r>
            <a:r>
              <a:rPr lang="en-US" dirty="0" err="1"/>
              <a:t>legend.title</a:t>
            </a:r>
            <a:r>
              <a:rPr lang="en-US" dirty="0"/>
              <a:t>=</a:t>
            </a:r>
            <a:r>
              <a:rPr lang="en-US" dirty="0" err="1"/>
              <a:t>theme_text</a:t>
            </a:r>
            <a:r>
              <a:rPr lang="en-US" dirty="0"/>
              <a:t>(size=24),</a:t>
            </a:r>
            <a:r>
              <a:rPr lang="en-US" dirty="0" err="1"/>
              <a:t>legend.position</a:t>
            </a:r>
            <a:r>
              <a:rPr lang="en-US" dirty="0"/>
              <a:t>="top",</a:t>
            </a:r>
            <a:r>
              <a:rPr lang="en-US" dirty="0" err="1"/>
              <a:t>axis.text.x</a:t>
            </a:r>
            <a:r>
              <a:rPr lang="en-US" dirty="0"/>
              <a:t>=</a:t>
            </a:r>
            <a:r>
              <a:rPr lang="en-US" dirty="0" err="1"/>
              <a:t>theme_text</a:t>
            </a:r>
            <a:r>
              <a:rPr lang="en-US" dirty="0"/>
              <a:t>(size=20), </a:t>
            </a:r>
            <a:r>
              <a:rPr lang="en-US" dirty="0" err="1"/>
              <a:t>axis.text.y</a:t>
            </a:r>
            <a:r>
              <a:rPr lang="en-US" dirty="0"/>
              <a:t>=</a:t>
            </a:r>
            <a:r>
              <a:rPr lang="en-US" dirty="0" err="1"/>
              <a:t>theme_text</a:t>
            </a:r>
            <a:r>
              <a:rPr lang="en-US" dirty="0"/>
              <a:t>(size=20),   </a:t>
            </a:r>
            <a:r>
              <a:rPr lang="en-US" dirty="0" err="1"/>
              <a:t>axis.title.x</a:t>
            </a:r>
            <a:r>
              <a:rPr lang="en-US" dirty="0"/>
              <a:t> = </a:t>
            </a:r>
            <a:r>
              <a:rPr lang="en-US" dirty="0" err="1"/>
              <a:t>theme_text</a:t>
            </a:r>
            <a:r>
              <a:rPr lang="en-US" dirty="0"/>
              <a:t>(size=20), </a:t>
            </a:r>
            <a:r>
              <a:rPr lang="en-US" dirty="0" err="1"/>
              <a:t>axis.title.y</a:t>
            </a:r>
            <a:r>
              <a:rPr lang="en-US" dirty="0"/>
              <a:t> = </a:t>
            </a:r>
            <a:r>
              <a:rPr lang="en-US" dirty="0" err="1"/>
              <a:t>theme_text</a:t>
            </a:r>
            <a:r>
              <a:rPr lang="en-US" dirty="0"/>
              <a:t>(size=20, angle=90), </a:t>
            </a:r>
            <a:r>
              <a:rPr lang="en-US" dirty="0" err="1"/>
              <a:t>panel.background</a:t>
            </a:r>
            <a:r>
              <a:rPr lang="en-US" dirty="0"/>
              <a:t> = </a:t>
            </a:r>
            <a:r>
              <a:rPr lang="en-US" dirty="0" err="1"/>
              <a:t>theme_rect</a:t>
            </a:r>
            <a:r>
              <a:rPr lang="en-US" dirty="0"/>
              <a:t>(fill = "white", </a:t>
            </a:r>
            <a:r>
              <a:rPr lang="en-US" dirty="0" err="1"/>
              <a:t>colour</a:t>
            </a:r>
            <a:r>
              <a:rPr lang="en-US" dirty="0"/>
              <a:t> = NA)) +</a:t>
            </a:r>
            <a:r>
              <a:rPr lang="en-US" dirty="0" err="1"/>
              <a:t>ylab</a:t>
            </a:r>
            <a:r>
              <a:rPr lang="en-US" dirty="0"/>
              <a:t>("In Degree MINUS Out Degree")+</a:t>
            </a:r>
            <a:r>
              <a:rPr lang="en-US" dirty="0" err="1"/>
              <a:t>xlab</a:t>
            </a:r>
            <a:r>
              <a:rPr lang="en-US" dirty="0"/>
              <a:t>("Time Period Number")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7312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GITHUB: Types of Work</a:t>
            </a:r>
            <a:endParaRPr lang="en-US" dirty="0"/>
          </a:p>
        </p:txBody>
      </p:sp>
      <p:pic>
        <p:nvPicPr>
          <p:cNvPr id="4" name="Picture 3" descr="AllContribsType+Perio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64" y="1600200"/>
            <a:ext cx="7447313" cy="496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1185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&amp; Data for Types of Work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6298" y="1961516"/>
            <a:ext cx="74616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gg</a:t>
            </a:r>
            <a:r>
              <a:rPr lang="en-US" dirty="0"/>
              <a:t> &lt;-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pullerListTyped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</a:t>
            </a:r>
            <a:r>
              <a:rPr lang="en-US" dirty="0" err="1"/>
              <a:t>timeperiodNum</a:t>
            </a:r>
            <a:r>
              <a:rPr lang="en-US" dirty="0"/>
              <a:t>, fill=person))+</a:t>
            </a:r>
            <a:r>
              <a:rPr lang="en-US" dirty="0" err="1"/>
              <a:t>geom_bar</a:t>
            </a:r>
            <a:r>
              <a:rPr lang="en-US" dirty="0"/>
              <a:t>()+</a:t>
            </a:r>
            <a:r>
              <a:rPr lang="en-US" dirty="0" err="1"/>
              <a:t>facet_grid</a:t>
            </a:r>
            <a:r>
              <a:rPr lang="en-US" dirty="0"/>
              <a:t>(facets=</a:t>
            </a:r>
            <a:r>
              <a:rPr lang="en-US" dirty="0" err="1"/>
              <a:t>codeCode</a:t>
            </a:r>
            <a:r>
              <a:rPr lang="en-US" dirty="0"/>
              <a:t>~.)</a:t>
            </a:r>
          </a:p>
          <a:p>
            <a:r>
              <a:rPr lang="en-US" dirty="0" err="1"/>
              <a:t>ggsave</a:t>
            </a:r>
            <a:r>
              <a:rPr lang="en-US" dirty="0"/>
              <a:t>("fix-feature-</a:t>
            </a:r>
            <a:r>
              <a:rPr lang="en-US" dirty="0" err="1"/>
              <a:t>pullers.png</a:t>
            </a:r>
            <a:r>
              <a:rPr lang="en-US" dirty="0"/>
              <a:t>", dpi=600, plot=</a:t>
            </a:r>
            <a:r>
              <a:rPr lang="en-US" dirty="0" err="1"/>
              <a:t>gg</a:t>
            </a:r>
            <a:r>
              <a:rPr lang="en-US" dirty="0"/>
              <a:t>, width=12, height=12)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689" y="3597590"/>
            <a:ext cx="45085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0664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Twitter:  Live Visualization of Direct Message Networks</a:t>
            </a:r>
            <a:endParaRPr lang="en-US" sz="4800" dirty="0"/>
          </a:p>
        </p:txBody>
      </p:sp>
      <p:pic>
        <p:nvPicPr>
          <p:cNvPr id="4" name="Picture 3" descr="Screen Shot 2012-09-27 at 2.45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960" y="1746420"/>
            <a:ext cx="6359440" cy="480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85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Data: </a:t>
            </a:r>
            <a:r>
              <a:rPr lang="en-US" sz="4400" dirty="0" err="1" smtClean="0"/>
              <a:t>Mylyn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59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6141" y="2611719"/>
            <a:ext cx="7988085" cy="3768775"/>
          </a:xfrm>
        </p:spPr>
        <p:txBody>
          <a:bodyPr>
            <a:normAutofit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en-US" sz="2400" dirty="0" smtClean="0"/>
              <a:t>Data Exists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 smtClean="0"/>
              <a:t>We harvest it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 smtClean="0"/>
              <a:t>Analyze It</a:t>
            </a:r>
            <a:endParaRPr lang="en-US" sz="2400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5508509" y="-1"/>
          <a:ext cx="3845860" cy="2334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Twitter: </a:t>
            </a:r>
            <a:r>
              <a:rPr lang="en-US" dirty="0" err="1" smtClean="0"/>
              <a:t>Hashtag</a:t>
            </a:r>
            <a:r>
              <a:rPr lang="en-US" dirty="0" smtClean="0"/>
              <a:t> Position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Indicates</a:t>
            </a:r>
          </a:p>
          <a:p>
            <a:pPr lvl="1"/>
            <a:r>
              <a:rPr lang="en-US" dirty="0" smtClean="0"/>
              <a:t>Affiliation or</a:t>
            </a:r>
          </a:p>
          <a:p>
            <a:pPr lvl="1"/>
            <a:r>
              <a:rPr lang="en-US" dirty="0" smtClean="0"/>
              <a:t>A Person or</a:t>
            </a:r>
          </a:p>
          <a:p>
            <a:pPr lvl="1"/>
            <a:r>
              <a:rPr lang="en-US" dirty="0" smtClean="0"/>
              <a:t>A Topic</a:t>
            </a:r>
          </a:p>
        </p:txBody>
      </p:sp>
    </p:spTree>
    <p:extLst>
      <p:ext uri="{BB962C8B-B14F-4D97-AF65-F5344CB8AC3E}">
        <p14:creationId xmlns:p14="http://schemas.microsoft.com/office/powerpoint/2010/main" val="2002300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pic>
        <p:nvPicPr>
          <p:cNvPr id="6" name="Picture 5" descr="#economy MEDIANTIMESERIES 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757" y="1429887"/>
            <a:ext cx="5428113" cy="542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864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4085</TotalTime>
  <Words>1374</Words>
  <Application>Microsoft Macintosh PowerPoint</Application>
  <PresentationFormat>On-screen Show (4:3)</PresentationFormat>
  <Paragraphs>282</Paragraphs>
  <Slides>55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Executive</vt:lpstr>
      <vt:lpstr>Social Network R Overview</vt:lpstr>
      <vt:lpstr>Agenda</vt:lpstr>
      <vt:lpstr>Underpants Gnomes</vt:lpstr>
      <vt:lpstr>Underpants Gnomes</vt:lpstr>
      <vt:lpstr>Data:  Github</vt:lpstr>
      <vt:lpstr>Data: Mylyn</vt:lpstr>
      <vt:lpstr>Points</vt:lpstr>
      <vt:lpstr>Twitter: Hashtag Position</vt:lpstr>
      <vt:lpstr>Topic</vt:lpstr>
      <vt:lpstr>Person</vt:lpstr>
      <vt:lpstr>Another Person</vt:lpstr>
      <vt:lpstr>Affiliation</vt:lpstr>
      <vt:lpstr>Tweet Data</vt:lpstr>
      <vt:lpstr>R Code</vt:lpstr>
      <vt:lpstr>R Code</vt:lpstr>
      <vt:lpstr>R Code</vt:lpstr>
      <vt:lpstr>Republican Debates: Device Usage</vt:lpstr>
      <vt:lpstr>Fox Debate</vt:lpstr>
      <vt:lpstr>Data for R</vt:lpstr>
      <vt:lpstr>PowerPoint Presentation</vt:lpstr>
      <vt:lpstr>Talk Cues</vt:lpstr>
      <vt:lpstr>Coordination Requirements &amp; Dependencies</vt:lpstr>
      <vt:lpstr>Harvesting Data for R</vt:lpstr>
      <vt:lpstr>MyLyn Interaction Datamart</vt:lpstr>
      <vt:lpstr>Analyzing Data with R</vt:lpstr>
      <vt:lpstr>Analysis Tools</vt:lpstr>
      <vt:lpstr>Weighted Network: TNET</vt:lpstr>
      <vt:lpstr>The Dense Graph (Work)</vt:lpstr>
      <vt:lpstr>A Sparser Graph (Talk)</vt:lpstr>
      <vt:lpstr>Release One (2.0) Analysis</vt:lpstr>
      <vt:lpstr>STATNET for Discussion</vt:lpstr>
      <vt:lpstr>Release One</vt:lpstr>
      <vt:lpstr>Release 1 (2.0) iGraph &amp; Statnet</vt:lpstr>
      <vt:lpstr>Release One (2.0): Filtered</vt:lpstr>
      <vt:lpstr>Release One (2.0): Filtered</vt:lpstr>
      <vt:lpstr>Compare Over Time</vt:lpstr>
      <vt:lpstr>Release 1 (2.0) Compared to Release 8 (3.3)</vt:lpstr>
      <vt:lpstr>Release 1 (2.0) Compared to Release 8 (3.3)</vt:lpstr>
      <vt:lpstr>Release Eight</vt:lpstr>
      <vt:lpstr>Release 8 (3.3):  Filtered</vt:lpstr>
      <vt:lpstr>Release 8 (3.3):  Filtered</vt:lpstr>
      <vt:lpstr>Release 8 (3.3) iGraph &amp; Statnet</vt:lpstr>
      <vt:lpstr>Releases One  Eight</vt:lpstr>
      <vt:lpstr>Discussion, Releases 1 – 8</vt:lpstr>
      <vt:lpstr>Code, Releases 1 – 8 </vt:lpstr>
      <vt:lpstr>Github: Longitudinal</vt:lpstr>
      <vt:lpstr>Github Statnet Summaries</vt:lpstr>
      <vt:lpstr> Built with  This R Code</vt:lpstr>
      <vt:lpstr>Longitudinal Network Libraries</vt:lpstr>
      <vt:lpstr>GGPLOT2 Code</vt:lpstr>
      <vt:lpstr>Github Longitudinal</vt:lpstr>
      <vt:lpstr>GGPLOT2 Code</vt:lpstr>
      <vt:lpstr>GITHUB: Types of Work</vt:lpstr>
      <vt:lpstr>Code &amp; Data for Types of Work</vt:lpstr>
      <vt:lpstr>Twitter:  Live Visualization of Direct Message Networks</vt:lpstr>
    </vt:vector>
  </TitlesOfParts>
  <Company>Drexel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Collaboration in Detail with R</dc:title>
  <dc:creator>Sean Goggins</dc:creator>
  <cp:lastModifiedBy>Sean Goggins</cp:lastModifiedBy>
  <cp:revision>131</cp:revision>
  <dcterms:created xsi:type="dcterms:W3CDTF">2011-02-04T01:08:06Z</dcterms:created>
  <dcterms:modified xsi:type="dcterms:W3CDTF">2016-06-27T19:45:59Z</dcterms:modified>
</cp:coreProperties>
</file>